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4" r:id="rId2"/>
    <p:sldId id="277" r:id="rId3"/>
    <p:sldId id="262" r:id="rId4"/>
    <p:sldId id="281" r:id="rId5"/>
    <p:sldId id="282" r:id="rId6"/>
    <p:sldId id="273" r:id="rId7"/>
    <p:sldId id="258" r:id="rId8"/>
    <p:sldId id="278" r:id="rId9"/>
    <p:sldId id="279" r:id="rId10"/>
    <p:sldId id="265" r:id="rId11"/>
    <p:sldId id="268" r:id="rId12"/>
    <p:sldId id="267" r:id="rId13"/>
    <p:sldId id="263" r:id="rId14"/>
    <p:sldId id="257" r:id="rId15"/>
  </p:sldIdLst>
  <p:sldSz cx="9144000" cy="6858000" type="screen4x3"/>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CB2AF"/>
    <a:srgbClr val="30C5C2"/>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4" autoAdjust="0"/>
    <p:restoredTop sz="94660"/>
  </p:normalViewPr>
  <p:slideViewPr>
    <p:cSldViewPr snapToGrid="0">
      <p:cViewPr varScale="1">
        <p:scale>
          <a:sx n="119" d="100"/>
          <a:sy n="119" d="100"/>
        </p:scale>
        <p:origin x="76" y="7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tsikkodia">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49B4572-9FE9-4097-A4FF-276675F06BE5}" type="slidenum">
              <a:rPr lang="fi-FI" smtClean="0"/>
              <a:t>‹#›</a:t>
            </a:fld>
            <a:endParaRPr lang="fi-FI"/>
          </a:p>
        </p:txBody>
      </p:sp>
    </p:spTree>
    <p:extLst>
      <p:ext uri="{BB962C8B-B14F-4D97-AF65-F5344CB8AC3E}">
        <p14:creationId xmlns:p14="http://schemas.microsoft.com/office/powerpoint/2010/main" val="30369157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perustyyl. napsautt.</a:t>
            </a:r>
            <a:endParaRPr lang="en-US" dirty="0"/>
          </a:p>
        </p:txBody>
      </p:sp>
      <p:sp>
        <p:nvSpPr>
          <p:cNvPr id="3" name="Content Placeholder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96F93C39-003E-4671-9661-7C730FFEEAC3}" type="datetimeFigureOut">
              <a:rPr lang="fi-FI" smtClean="0"/>
              <a:t>13.10.2026</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249B4572-9FE9-4097-A4FF-276675F06BE5}" type="slidenum">
              <a:rPr lang="fi-FI" smtClean="0"/>
              <a:t>‹#›</a:t>
            </a:fld>
            <a:endParaRPr lang="fi-FI"/>
          </a:p>
        </p:txBody>
      </p:sp>
    </p:spTree>
    <p:extLst>
      <p:ext uri="{BB962C8B-B14F-4D97-AF65-F5344CB8AC3E}">
        <p14:creationId xmlns:p14="http://schemas.microsoft.com/office/powerpoint/2010/main" val="28420989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i-FI"/>
              <a:t>Muokkaa perustyyl. napsautt.</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4" name="Date Placeholder 3"/>
          <p:cNvSpPr>
            <a:spLocks noGrp="1"/>
          </p:cNvSpPr>
          <p:nvPr>
            <p:ph type="dt" sz="half" idx="10"/>
          </p:nvPr>
        </p:nvSpPr>
        <p:spPr/>
        <p:txBody>
          <a:bodyPr/>
          <a:lstStyle/>
          <a:p>
            <a:fld id="{96F93C39-003E-4671-9661-7C730FFEEAC3}" type="datetimeFigureOut">
              <a:rPr lang="fi-FI" smtClean="0"/>
              <a:t>13.10.2026</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249B4572-9FE9-4097-A4FF-276675F06BE5}" type="slidenum">
              <a:rPr lang="fi-FI" smtClean="0"/>
              <a:t>‹#›</a:t>
            </a:fld>
            <a:endParaRPr lang="fi-FI"/>
          </a:p>
        </p:txBody>
      </p:sp>
    </p:spTree>
    <p:extLst>
      <p:ext uri="{BB962C8B-B14F-4D97-AF65-F5344CB8AC3E}">
        <p14:creationId xmlns:p14="http://schemas.microsoft.com/office/powerpoint/2010/main" val="11961041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perustyyl. napsautt.</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Date Placeholder 4"/>
          <p:cNvSpPr>
            <a:spLocks noGrp="1"/>
          </p:cNvSpPr>
          <p:nvPr>
            <p:ph type="dt" sz="half" idx="10"/>
          </p:nvPr>
        </p:nvSpPr>
        <p:spPr/>
        <p:txBody>
          <a:bodyPr/>
          <a:lstStyle/>
          <a:p>
            <a:fld id="{96F93C39-003E-4671-9661-7C730FFEEAC3}" type="datetimeFigureOut">
              <a:rPr lang="fi-FI" smtClean="0"/>
              <a:t>13.10.2026</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249B4572-9FE9-4097-A4FF-276675F06BE5}" type="slidenum">
              <a:rPr lang="fi-FI" smtClean="0"/>
              <a:t>‹#›</a:t>
            </a:fld>
            <a:endParaRPr lang="fi-FI"/>
          </a:p>
        </p:txBody>
      </p:sp>
    </p:spTree>
    <p:extLst>
      <p:ext uri="{BB962C8B-B14F-4D97-AF65-F5344CB8AC3E}">
        <p14:creationId xmlns:p14="http://schemas.microsoft.com/office/powerpoint/2010/main" val="21665847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i-FI"/>
              <a:t>Muokkaa perustyyl. napsautt.</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Content Placeholder 3"/>
          <p:cNvSpPr>
            <a:spLocks noGrp="1"/>
          </p:cNvSpPr>
          <p:nvPr>
            <p:ph sz="half" idx="2"/>
          </p:nvPr>
        </p:nvSpPr>
        <p:spPr>
          <a:xfrm>
            <a:off x="629842" y="2505075"/>
            <a:ext cx="3868340"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Content Placeholder 5"/>
          <p:cNvSpPr>
            <a:spLocks noGrp="1"/>
          </p:cNvSpPr>
          <p:nvPr>
            <p:ph sz="quarter" idx="4"/>
          </p:nvPr>
        </p:nvSpPr>
        <p:spPr>
          <a:xfrm>
            <a:off x="4629150" y="2505075"/>
            <a:ext cx="3887391"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7" name="Date Placeholder 6"/>
          <p:cNvSpPr>
            <a:spLocks noGrp="1"/>
          </p:cNvSpPr>
          <p:nvPr>
            <p:ph type="dt" sz="half" idx="10"/>
          </p:nvPr>
        </p:nvSpPr>
        <p:spPr/>
        <p:txBody>
          <a:bodyPr/>
          <a:lstStyle/>
          <a:p>
            <a:fld id="{96F93C39-003E-4671-9661-7C730FFEEAC3}" type="datetimeFigureOut">
              <a:rPr lang="fi-FI" smtClean="0"/>
              <a:t>13.10.2026</a:t>
            </a:fld>
            <a:endParaRPr lang="fi-FI"/>
          </a:p>
        </p:txBody>
      </p:sp>
      <p:sp>
        <p:nvSpPr>
          <p:cNvPr id="8" name="Footer Placeholder 7"/>
          <p:cNvSpPr>
            <a:spLocks noGrp="1"/>
          </p:cNvSpPr>
          <p:nvPr>
            <p:ph type="ftr" sz="quarter" idx="11"/>
          </p:nvPr>
        </p:nvSpPr>
        <p:spPr/>
        <p:txBody>
          <a:bodyPr/>
          <a:lstStyle/>
          <a:p>
            <a:endParaRPr lang="fi-FI"/>
          </a:p>
        </p:txBody>
      </p:sp>
      <p:sp>
        <p:nvSpPr>
          <p:cNvPr id="9" name="Slide Number Placeholder 8"/>
          <p:cNvSpPr>
            <a:spLocks noGrp="1"/>
          </p:cNvSpPr>
          <p:nvPr>
            <p:ph type="sldNum" sz="quarter" idx="12"/>
          </p:nvPr>
        </p:nvSpPr>
        <p:spPr/>
        <p:txBody>
          <a:bodyPr/>
          <a:lstStyle/>
          <a:p>
            <a:fld id="{249B4572-9FE9-4097-A4FF-276675F06BE5}" type="slidenum">
              <a:rPr lang="fi-FI" smtClean="0"/>
              <a:t>‹#›</a:t>
            </a:fld>
            <a:endParaRPr lang="fi-FI"/>
          </a:p>
        </p:txBody>
      </p:sp>
    </p:spTree>
    <p:extLst>
      <p:ext uri="{BB962C8B-B14F-4D97-AF65-F5344CB8AC3E}">
        <p14:creationId xmlns:p14="http://schemas.microsoft.com/office/powerpoint/2010/main" val="20453028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perustyyl. napsautt.</a:t>
            </a:r>
            <a:endParaRPr lang="en-US" dirty="0"/>
          </a:p>
        </p:txBody>
      </p:sp>
      <p:sp>
        <p:nvSpPr>
          <p:cNvPr id="3" name="Date Placeholder 2"/>
          <p:cNvSpPr>
            <a:spLocks noGrp="1"/>
          </p:cNvSpPr>
          <p:nvPr>
            <p:ph type="dt" sz="half" idx="10"/>
          </p:nvPr>
        </p:nvSpPr>
        <p:spPr/>
        <p:txBody>
          <a:bodyPr/>
          <a:lstStyle/>
          <a:p>
            <a:fld id="{96F93C39-003E-4671-9661-7C730FFEEAC3}" type="datetimeFigureOut">
              <a:rPr lang="fi-FI" smtClean="0"/>
              <a:t>13.10.2026</a:t>
            </a:fld>
            <a:endParaRPr lang="fi-FI"/>
          </a:p>
        </p:txBody>
      </p:sp>
      <p:sp>
        <p:nvSpPr>
          <p:cNvPr id="4" name="Footer Placeholder 3"/>
          <p:cNvSpPr>
            <a:spLocks noGrp="1"/>
          </p:cNvSpPr>
          <p:nvPr>
            <p:ph type="ftr" sz="quarter" idx="11"/>
          </p:nvPr>
        </p:nvSpPr>
        <p:spPr/>
        <p:txBody>
          <a:bodyPr/>
          <a:lstStyle/>
          <a:p>
            <a:endParaRPr lang="fi-FI"/>
          </a:p>
        </p:txBody>
      </p:sp>
      <p:sp>
        <p:nvSpPr>
          <p:cNvPr id="5" name="Slide Number Placeholder 4"/>
          <p:cNvSpPr>
            <a:spLocks noGrp="1"/>
          </p:cNvSpPr>
          <p:nvPr>
            <p:ph type="sldNum" sz="quarter" idx="12"/>
          </p:nvPr>
        </p:nvSpPr>
        <p:spPr/>
        <p:txBody>
          <a:bodyPr/>
          <a:lstStyle/>
          <a:p>
            <a:fld id="{249B4572-9FE9-4097-A4FF-276675F06BE5}" type="slidenum">
              <a:rPr lang="fi-FI" smtClean="0"/>
              <a:t>‹#›</a:t>
            </a:fld>
            <a:endParaRPr lang="fi-FI"/>
          </a:p>
        </p:txBody>
      </p:sp>
    </p:spTree>
    <p:extLst>
      <p:ext uri="{BB962C8B-B14F-4D97-AF65-F5344CB8AC3E}">
        <p14:creationId xmlns:p14="http://schemas.microsoft.com/office/powerpoint/2010/main" val="14687352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F93C39-003E-4671-9661-7C730FFEEAC3}" type="datetimeFigureOut">
              <a:rPr lang="fi-FI" smtClean="0"/>
              <a:t>13.10.2026</a:t>
            </a:fld>
            <a:endParaRPr lang="fi-FI"/>
          </a:p>
        </p:txBody>
      </p:sp>
      <p:sp>
        <p:nvSpPr>
          <p:cNvPr id="3" name="Footer Placeholder 2"/>
          <p:cNvSpPr>
            <a:spLocks noGrp="1"/>
          </p:cNvSpPr>
          <p:nvPr>
            <p:ph type="ftr" sz="quarter" idx="11"/>
          </p:nvPr>
        </p:nvSpPr>
        <p:spPr/>
        <p:txBody>
          <a:bodyPr/>
          <a:lstStyle/>
          <a:p>
            <a:endParaRPr lang="fi-FI"/>
          </a:p>
        </p:txBody>
      </p:sp>
      <p:sp>
        <p:nvSpPr>
          <p:cNvPr id="4" name="Slide Number Placeholder 3"/>
          <p:cNvSpPr>
            <a:spLocks noGrp="1"/>
          </p:cNvSpPr>
          <p:nvPr>
            <p:ph type="sldNum" sz="quarter" idx="12"/>
          </p:nvPr>
        </p:nvSpPr>
        <p:spPr/>
        <p:txBody>
          <a:bodyPr/>
          <a:lstStyle/>
          <a:p>
            <a:fld id="{249B4572-9FE9-4097-A4FF-276675F06BE5}" type="slidenum">
              <a:rPr lang="fi-FI" smtClean="0"/>
              <a:t>‹#›</a:t>
            </a:fld>
            <a:endParaRPr lang="fi-FI"/>
          </a:p>
        </p:txBody>
      </p:sp>
    </p:spTree>
    <p:extLst>
      <p:ext uri="{BB962C8B-B14F-4D97-AF65-F5344CB8AC3E}">
        <p14:creationId xmlns:p14="http://schemas.microsoft.com/office/powerpoint/2010/main" val="4061590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i-FI"/>
              <a:t>Muokkaa perustyyl. napsautt.</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Date Placeholder 4"/>
          <p:cNvSpPr>
            <a:spLocks noGrp="1"/>
          </p:cNvSpPr>
          <p:nvPr>
            <p:ph type="dt" sz="half" idx="10"/>
          </p:nvPr>
        </p:nvSpPr>
        <p:spPr/>
        <p:txBody>
          <a:bodyPr/>
          <a:lstStyle/>
          <a:p>
            <a:fld id="{96F93C39-003E-4671-9661-7C730FFEEAC3}" type="datetimeFigureOut">
              <a:rPr lang="fi-FI" smtClean="0"/>
              <a:t>13.10.2026</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249B4572-9FE9-4097-A4FF-276675F06BE5}" type="slidenum">
              <a:rPr lang="fi-FI" smtClean="0"/>
              <a:t>‹#›</a:t>
            </a:fld>
            <a:endParaRPr lang="fi-FI"/>
          </a:p>
        </p:txBody>
      </p:sp>
    </p:spTree>
    <p:extLst>
      <p:ext uri="{BB962C8B-B14F-4D97-AF65-F5344CB8AC3E}">
        <p14:creationId xmlns:p14="http://schemas.microsoft.com/office/powerpoint/2010/main" val="4042293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i-FI"/>
              <a:t>Muokkaa perustyyl. napsautt.</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Date Placeholder 4"/>
          <p:cNvSpPr>
            <a:spLocks noGrp="1"/>
          </p:cNvSpPr>
          <p:nvPr>
            <p:ph type="dt" sz="half" idx="10"/>
          </p:nvPr>
        </p:nvSpPr>
        <p:spPr/>
        <p:txBody>
          <a:bodyPr/>
          <a:lstStyle/>
          <a:p>
            <a:fld id="{96F93C39-003E-4671-9661-7C730FFEEAC3}" type="datetimeFigureOut">
              <a:rPr lang="fi-FI" smtClean="0"/>
              <a:t>13.10.2026</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249B4572-9FE9-4097-A4FF-276675F06BE5}" type="slidenum">
              <a:rPr lang="fi-FI" smtClean="0"/>
              <a:t>‹#›</a:t>
            </a:fld>
            <a:endParaRPr lang="fi-FI"/>
          </a:p>
        </p:txBody>
      </p:sp>
    </p:spTree>
    <p:extLst>
      <p:ext uri="{BB962C8B-B14F-4D97-AF65-F5344CB8AC3E}">
        <p14:creationId xmlns:p14="http://schemas.microsoft.com/office/powerpoint/2010/main" val="39152481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perustyyl. napsautt.</a:t>
            </a:r>
            <a:endParaRPr lang="en-US" dirty="0"/>
          </a:p>
        </p:txBody>
      </p:sp>
      <p:sp>
        <p:nvSpPr>
          <p:cNvPr id="3" name="Vertical Text Placeholder 2"/>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96F93C39-003E-4671-9661-7C730FFEEAC3}" type="datetimeFigureOut">
              <a:rPr lang="fi-FI" smtClean="0"/>
              <a:t>13.10.2026</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249B4572-9FE9-4097-A4FF-276675F06BE5}" type="slidenum">
              <a:rPr lang="fi-FI" smtClean="0"/>
              <a:t>‹#›</a:t>
            </a:fld>
            <a:endParaRPr lang="fi-FI"/>
          </a:p>
        </p:txBody>
      </p:sp>
    </p:spTree>
    <p:extLst>
      <p:ext uri="{BB962C8B-B14F-4D97-AF65-F5344CB8AC3E}">
        <p14:creationId xmlns:p14="http://schemas.microsoft.com/office/powerpoint/2010/main" val="34232280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i-FI"/>
              <a:t>Muokkaa perustyyl. napsautt.</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96F93C39-003E-4671-9661-7C730FFEEAC3}" type="datetimeFigureOut">
              <a:rPr lang="fi-FI" smtClean="0"/>
              <a:t>13.10.2026</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249B4572-9FE9-4097-A4FF-276675F06BE5}" type="slidenum">
              <a:rPr lang="fi-FI" smtClean="0"/>
              <a:t>‹#›</a:t>
            </a:fld>
            <a:endParaRPr lang="fi-FI"/>
          </a:p>
        </p:txBody>
      </p:sp>
    </p:spTree>
    <p:extLst>
      <p:ext uri="{BB962C8B-B14F-4D97-AF65-F5344CB8AC3E}">
        <p14:creationId xmlns:p14="http://schemas.microsoft.com/office/powerpoint/2010/main" val="39661812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i-FI"/>
              <a:t>Muokkaa perustyyl. napsautt.</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93C39-003E-4671-9661-7C730FFEEAC3}" type="datetimeFigureOut">
              <a:rPr lang="fi-FI" smtClean="0"/>
              <a:t>13.10.2026</a:t>
            </a:fld>
            <a:endParaRPr lang="fi-FI"/>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9B4572-9FE9-4097-A4FF-276675F06BE5}" type="slidenum">
              <a:rPr lang="fi-FI" smtClean="0"/>
              <a:t>‹#›</a:t>
            </a:fld>
            <a:endParaRPr lang="fi-FI"/>
          </a:p>
        </p:txBody>
      </p:sp>
      <p:pic>
        <p:nvPicPr>
          <p:cNvPr id="11" name="Kuva 10">
            <a:extLst>
              <a:ext uri="{FF2B5EF4-FFF2-40B4-BE49-F238E27FC236}">
                <a16:creationId xmlns:a16="http://schemas.microsoft.com/office/drawing/2014/main" id="{A373E2CB-E780-69D7-465A-A5A65EC755E5}"/>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459486" cy="6858000"/>
          </a:xfrm>
          <a:prstGeom prst="rect">
            <a:avLst/>
          </a:prstGeom>
        </p:spPr>
      </p:pic>
      <p:sp>
        <p:nvSpPr>
          <p:cNvPr id="12" name="Suorakulmio 11">
            <a:extLst>
              <a:ext uri="{FF2B5EF4-FFF2-40B4-BE49-F238E27FC236}">
                <a16:creationId xmlns:a16="http://schemas.microsoft.com/office/drawing/2014/main" id="{8BB65FC1-96EF-30F1-7146-16B0DDAEE5E4}"/>
              </a:ext>
            </a:extLst>
          </p:cNvPr>
          <p:cNvSpPr/>
          <p:nvPr userDrawn="1"/>
        </p:nvSpPr>
        <p:spPr>
          <a:xfrm>
            <a:off x="6264000" y="0"/>
            <a:ext cx="2880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31382516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s://ryhmarenki.fi/hjarngympa-spel-och-uppgifter/" TargetMode="External"/><Relationship Id="rId7" Type="http://schemas.openxmlformats.org/officeDocument/2006/relationships/image" Target="../media/image5.jpeg"/><Relationship Id="rId2" Type="http://schemas.openxmlformats.org/officeDocument/2006/relationships/hyperlink" Target="https://ryhmarenki.fi/diskussionsuppgifter-for-gruppverksamhet/" TargetMode="External"/><Relationship Id="rId1" Type="http://schemas.openxmlformats.org/officeDocument/2006/relationships/slideLayout" Target="../slideLayouts/slideLayout1.xml"/><Relationship Id="rId6" Type="http://schemas.openxmlformats.org/officeDocument/2006/relationships/hyperlink" Target="https://ryhmarenki.fi/liikunta-ja-kuntokortteja/" TargetMode="Externa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hyperlink" Target="https://ryhmarenki.fi/talviset-kuvapahkinat/" TargetMode="External"/><Relationship Id="rId3" Type="http://schemas.openxmlformats.org/officeDocument/2006/relationships/hyperlink" Target="https://ryhmarenki.fi/tulitikkupahkinat/" TargetMode="External"/><Relationship Id="rId7" Type="http://schemas.openxmlformats.org/officeDocument/2006/relationships/hyperlink" Target="https://ryhmarenki.fi/syksyiset-kuvapahkinat/" TargetMode="External"/><Relationship Id="rId12" Type="http://schemas.openxmlformats.org/officeDocument/2006/relationships/image" Target="../media/image8.jpg"/><Relationship Id="rId2" Type="http://schemas.openxmlformats.org/officeDocument/2006/relationships/hyperlink" Target="https://ryhmarenki.fi/paattelypahkinat/" TargetMode="External"/><Relationship Id="rId1" Type="http://schemas.openxmlformats.org/officeDocument/2006/relationships/slideLayout" Target="../slideLayouts/slideLayout2.xml"/><Relationship Id="rId6" Type="http://schemas.openxmlformats.org/officeDocument/2006/relationships/hyperlink" Target="https://ryhmarenki.fi/kesaiset-kuvapahkinat/" TargetMode="External"/><Relationship Id="rId11" Type="http://schemas.openxmlformats.org/officeDocument/2006/relationships/image" Target="../media/image7.png"/><Relationship Id="rId5" Type="http://schemas.openxmlformats.org/officeDocument/2006/relationships/hyperlink" Target="https://ryhmarenki.fi/kevaiset-kuvapahkinat/" TargetMode="External"/><Relationship Id="rId10" Type="http://schemas.openxmlformats.org/officeDocument/2006/relationships/image" Target="../media/image6.png"/><Relationship Id="rId4" Type="http://schemas.openxmlformats.org/officeDocument/2006/relationships/hyperlink" Target="https://ryhmarenki.fi/liikuntapahkinat/" TargetMode="External"/><Relationship Id="rId9" Type="http://schemas.openxmlformats.org/officeDocument/2006/relationships/hyperlink" Target="https://ryhmarenki.fi/jouluiset-kuvapahkinat/" TargetMode="External"/></Relationships>
</file>

<file path=ppt/slides/_rels/slide5.xml.rels><?xml version="1.0" encoding="UTF-8" standalone="yes"?>
<Relationships xmlns="http://schemas.openxmlformats.org/package/2006/relationships"><Relationship Id="rId8" Type="http://schemas.openxmlformats.org/officeDocument/2006/relationships/hyperlink" Target="https://ryhmarenki.fi/tonttupeli/" TargetMode="External"/><Relationship Id="rId3" Type="http://schemas.openxmlformats.org/officeDocument/2006/relationships/hyperlink" Target="https://ryhmarenki.fi/kesalotto/" TargetMode="External"/><Relationship Id="rId7" Type="http://schemas.openxmlformats.org/officeDocument/2006/relationships/hyperlink" Target="https://ryhmarenki.fi/tag/jul/" TargetMode="External"/><Relationship Id="rId2" Type="http://schemas.openxmlformats.org/officeDocument/2006/relationships/hyperlink" Target="https://ryhmarenki.fi/kevaan-merkit-kuvalotto/" TargetMode="External"/><Relationship Id="rId1" Type="http://schemas.openxmlformats.org/officeDocument/2006/relationships/slideLayout" Target="../slideLayouts/slideLayout2.xml"/><Relationship Id="rId6" Type="http://schemas.openxmlformats.org/officeDocument/2006/relationships/hyperlink" Target="https://ryhmarenki.fi/joululotto/" TargetMode="External"/><Relationship Id="rId11" Type="http://schemas.openxmlformats.org/officeDocument/2006/relationships/image" Target="../media/image11.jpg"/><Relationship Id="rId5" Type="http://schemas.openxmlformats.org/officeDocument/2006/relationships/hyperlink" Target="https://ryhmarenki.fi/talvilotto/" TargetMode="External"/><Relationship Id="rId10" Type="http://schemas.openxmlformats.org/officeDocument/2006/relationships/image" Target="../media/image10.jpg"/><Relationship Id="rId4" Type="http://schemas.openxmlformats.org/officeDocument/2006/relationships/hyperlink" Target="https://ryhmarenki.fi/syyslotto/" TargetMode="External"/><Relationship Id="rId9"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2.png"/><Relationship Id="rId7" Type="http://schemas.openxmlformats.org/officeDocument/2006/relationships/hyperlink" Target="https://ryhmarenki.fi/juttu-tuvan-juttusalkku/" TargetMode="External"/><Relationship Id="rId2" Type="http://schemas.openxmlformats.org/officeDocument/2006/relationships/hyperlink" Target="https://ryhmarenki.fi/mielenliikennemerkit/" TargetMode="External"/><Relationship Id="rId1" Type="http://schemas.openxmlformats.org/officeDocument/2006/relationships/slideLayout" Target="../slideLayouts/slideLayout2.xml"/><Relationship Id="rId6" Type="http://schemas.openxmlformats.org/officeDocument/2006/relationships/hyperlink" Target="https://ryhmarenki.fi/ystavanpaiva/" TargetMode="External"/><Relationship Id="rId5" Type="http://schemas.openxmlformats.org/officeDocument/2006/relationships/image" Target="../media/image13.png"/><Relationship Id="rId4" Type="http://schemas.openxmlformats.org/officeDocument/2006/relationships/hyperlink" Target="https://ryhmarenki.fi/tunnesanat/"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7.png"/><Relationship Id="rId2" Type="http://schemas.openxmlformats.org/officeDocument/2006/relationships/hyperlink" Target="https://ryhmarenki.fi/jossittelukysymykset/" TargetMode="External"/><Relationship Id="rId1" Type="http://schemas.openxmlformats.org/officeDocument/2006/relationships/slideLayout" Target="../slideLayouts/slideLayout2.xml"/><Relationship Id="rId6" Type="http://schemas.openxmlformats.org/officeDocument/2006/relationships/hyperlink" Target="https://ryhmarenki.fi/kumman-valitset/" TargetMode="External"/><Relationship Id="rId5" Type="http://schemas.openxmlformats.org/officeDocument/2006/relationships/image" Target="../media/image16.png"/><Relationship Id="rId4" Type="http://schemas.openxmlformats.org/officeDocument/2006/relationships/hyperlink" Target="https://ryhmarenki.fi/lempikysymykset/"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ryhmarenki.fi/piirra-aantele-nayttele/" TargetMode="External"/><Relationship Id="rId7" Type="http://schemas.openxmlformats.org/officeDocument/2006/relationships/image" Target="../media/image20.jpg"/><Relationship Id="rId2" Type="http://schemas.openxmlformats.org/officeDocument/2006/relationships/hyperlink" Target="https://ryhmarenki.fi/ota-koppi-ja-kerro/" TargetMode="Externa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hyperlink" Target="https://ryhmarenki.fi/ymparistokysymykset/" TargetMode="External"/></Relationships>
</file>

<file path=ppt/slides/_rels/slide9.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hyperlink" Target="https://ryhmarenki.fi/tauti-ja-hoito-kortit/" TargetMode="External"/><Relationship Id="rId7" Type="http://schemas.openxmlformats.org/officeDocument/2006/relationships/hyperlink" Target="https://ryhmarenki.fi/klassikkokarkkikortit/" TargetMode="External"/><Relationship Id="rId2" Type="http://schemas.openxmlformats.org/officeDocument/2006/relationships/hyperlink" Target="https://ryhmarenki.fi/nokkela-nostatus/" TargetMode="Externa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hyperlink" Target="https://ryhmarenki.fi/tag/pa-svenska/" TargetMode="External"/></Relationships>
</file>

<file path=ppt/slides/_rels/slide10.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5.PNG"/><Relationship Id="rId7" Type="http://schemas.openxmlformats.org/officeDocument/2006/relationships/hyperlink" Target="https://ryhmarenki.fi/category/uutta-ja-ajankohtaista/uusimmat/" TargetMode="External"/><Relationship Id="rId2" Type="http://schemas.openxmlformats.org/officeDocument/2006/relationships/image" Target="../media/image24.PNG"/><Relationship Id="rId1" Type="http://schemas.openxmlformats.org/officeDocument/2006/relationships/slideLayout" Target="../slideLayouts/slideLayout1.xml"/><Relationship Id="rId6" Type="http://schemas.openxmlformats.org/officeDocument/2006/relationships/hyperlink" Target="https://ryhmarenki.fi/aitta/" TargetMode="External"/><Relationship Id="rId5" Type="http://schemas.openxmlformats.org/officeDocument/2006/relationships/hyperlink" Target="https://ryhmarenki.fi/" TargetMode="External"/><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hyperlink" Target="https://ryhmarenki.fi/tag/pa-svenska/" TargetMode="External"/><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hyperlink" Target="https://ryhmarenki.fi/ryhmatoiminnan-verkostoviesti/" TargetMode="External"/><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hyperlink" Target="https://youtu.be/hDw6GNYDQcI" TargetMode="External"/><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https://ryhmarenki.fi/emanta/"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uorakulmio 1">
            <a:extLst>
              <a:ext uri="{FF2B5EF4-FFF2-40B4-BE49-F238E27FC236}">
                <a16:creationId xmlns:a16="http://schemas.microsoft.com/office/drawing/2014/main" id="{AFD89B37-0245-BC49-AAA9-A339D0215FCF}"/>
              </a:ext>
            </a:extLst>
          </p:cNvPr>
          <p:cNvSpPr/>
          <p:nvPr/>
        </p:nvSpPr>
        <p:spPr>
          <a:xfrm>
            <a:off x="0" y="0"/>
            <a:ext cx="9144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4" name="Kuva 3">
            <a:extLst>
              <a:ext uri="{FF2B5EF4-FFF2-40B4-BE49-F238E27FC236}">
                <a16:creationId xmlns:a16="http://schemas.microsoft.com/office/drawing/2014/main" id="{C77A59D0-225B-86DF-4D86-9D80C89E4C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1543" y="729228"/>
            <a:ext cx="7200914" cy="5399543"/>
          </a:xfrm>
          <a:prstGeom prst="rect">
            <a:avLst/>
          </a:prstGeom>
        </p:spPr>
      </p:pic>
    </p:spTree>
    <p:extLst>
      <p:ext uri="{BB962C8B-B14F-4D97-AF65-F5344CB8AC3E}">
        <p14:creationId xmlns:p14="http://schemas.microsoft.com/office/powerpoint/2010/main" val="4111588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iruutu 3"/>
          <p:cNvSpPr txBox="1"/>
          <p:nvPr/>
        </p:nvSpPr>
        <p:spPr>
          <a:xfrm>
            <a:off x="839654" y="381178"/>
            <a:ext cx="5791371" cy="646331"/>
          </a:xfrm>
          <a:prstGeom prst="rect">
            <a:avLst/>
          </a:prstGeom>
          <a:noFill/>
        </p:spPr>
        <p:txBody>
          <a:bodyPr wrap="square" rtlCol="0">
            <a:spAutoFit/>
          </a:bodyPr>
          <a:lstStyle/>
          <a:p>
            <a:r>
              <a:rPr lang="fi-FI" sz="3600" dirty="0"/>
              <a:t>RyhmäRenki i ett </a:t>
            </a:r>
            <a:r>
              <a:rPr lang="fi-FI" sz="3600" dirty="0" err="1"/>
              <a:t>nötskal</a:t>
            </a:r>
            <a:endParaRPr lang="fi-FI" sz="3600" dirty="0"/>
          </a:p>
        </p:txBody>
      </p:sp>
      <p:sp>
        <p:nvSpPr>
          <p:cNvPr id="6" name="Tekstiruutu 5">
            <a:extLst>
              <a:ext uri="{FF2B5EF4-FFF2-40B4-BE49-F238E27FC236}">
                <a16:creationId xmlns:a16="http://schemas.microsoft.com/office/drawing/2014/main" id="{ACDE864D-6534-6469-2BEE-535E43893DE6}"/>
              </a:ext>
            </a:extLst>
          </p:cNvPr>
          <p:cNvSpPr txBox="1"/>
          <p:nvPr/>
        </p:nvSpPr>
        <p:spPr>
          <a:xfrm>
            <a:off x="887155" y="1156096"/>
            <a:ext cx="7112856" cy="5170646"/>
          </a:xfrm>
          <a:prstGeom prst="rect">
            <a:avLst/>
          </a:prstGeom>
          <a:noFill/>
        </p:spPr>
        <p:txBody>
          <a:bodyPr wrap="square" rtlCol="0">
            <a:spAutoFit/>
          </a:bodyPr>
          <a:lstStyle/>
          <a:p>
            <a:pPr marL="288000" indent="-288000">
              <a:spcAft>
                <a:spcPts val="1200"/>
              </a:spcAft>
              <a:buClr>
                <a:srgbClr val="2BAEAB"/>
              </a:buClr>
              <a:buFont typeface="Wingdings" panose="05000000000000000000" pitchFamily="2" charset="2"/>
              <a:buChar char="§"/>
            </a:pPr>
            <a:r>
              <a:rPr lang="fi-FI" sz="2000" dirty="0"/>
              <a:t>På </a:t>
            </a:r>
            <a:r>
              <a:rPr lang="fi-FI" sz="2000" dirty="0" err="1"/>
              <a:t>webbplatsen</a:t>
            </a:r>
            <a:r>
              <a:rPr lang="fi-FI" sz="2000" dirty="0"/>
              <a:t> RyhmäRenki.fi </a:t>
            </a:r>
            <a:r>
              <a:rPr lang="fi-FI" sz="2000" dirty="0" err="1"/>
              <a:t>finns</a:t>
            </a:r>
            <a:r>
              <a:rPr lang="fi-FI" sz="2000" dirty="0"/>
              <a:t> </a:t>
            </a:r>
            <a:r>
              <a:rPr lang="fi-FI" sz="2000" dirty="0" err="1"/>
              <a:t>aktiviteter</a:t>
            </a:r>
            <a:r>
              <a:rPr lang="fi-FI" sz="2000" dirty="0"/>
              <a:t> för </a:t>
            </a:r>
            <a:r>
              <a:rPr lang="fi-FI" sz="2000" dirty="0" err="1"/>
              <a:t>grupper</a:t>
            </a:r>
            <a:r>
              <a:rPr lang="fi-FI" sz="2000" dirty="0"/>
              <a:t>, </a:t>
            </a:r>
            <a:br>
              <a:rPr lang="fi-FI" sz="2000" dirty="0"/>
            </a:br>
            <a:r>
              <a:rPr lang="fi-FI" sz="2000" dirty="0"/>
              <a:t>för </a:t>
            </a:r>
            <a:r>
              <a:rPr lang="fi-FI" sz="2000" dirty="0" err="1"/>
              <a:t>individuella</a:t>
            </a:r>
            <a:r>
              <a:rPr lang="fi-FI" sz="2000" dirty="0"/>
              <a:t> </a:t>
            </a:r>
            <a:r>
              <a:rPr lang="fi-FI" sz="2000" dirty="0" err="1"/>
              <a:t>möten</a:t>
            </a:r>
            <a:r>
              <a:rPr lang="fi-FI" sz="2000" dirty="0"/>
              <a:t> </a:t>
            </a:r>
            <a:r>
              <a:rPr lang="fi-FI" sz="2000" dirty="0" err="1"/>
              <a:t>och</a:t>
            </a:r>
            <a:r>
              <a:rPr lang="fi-FI" sz="2000" dirty="0"/>
              <a:t> för </a:t>
            </a:r>
            <a:r>
              <a:rPr lang="fi-FI" sz="2000" dirty="0" err="1"/>
              <a:t>självständig</a:t>
            </a:r>
            <a:r>
              <a:rPr lang="fi-FI" sz="2000" dirty="0"/>
              <a:t> </a:t>
            </a:r>
            <a:r>
              <a:rPr lang="fi-FI" sz="2000" dirty="0" err="1"/>
              <a:t>verksamhet</a:t>
            </a:r>
            <a:r>
              <a:rPr lang="fi-FI" sz="2000" dirty="0"/>
              <a:t>.</a:t>
            </a:r>
          </a:p>
          <a:p>
            <a:pPr marL="288000" indent="-288000">
              <a:spcAft>
                <a:spcPts val="1200"/>
              </a:spcAft>
              <a:buClr>
                <a:srgbClr val="2BAEAB"/>
              </a:buClr>
              <a:buFont typeface="Wingdings" panose="05000000000000000000" pitchFamily="2" charset="2"/>
              <a:buChar char="§"/>
            </a:pPr>
            <a:r>
              <a:rPr lang="fi-FI" sz="2000" dirty="0"/>
              <a:t>Min </a:t>
            </a:r>
            <a:r>
              <a:rPr lang="fi-FI" sz="2000" dirty="0" err="1"/>
              <a:t>målgrupp</a:t>
            </a:r>
            <a:r>
              <a:rPr lang="fi-FI" sz="2000" dirty="0"/>
              <a:t> </a:t>
            </a:r>
            <a:r>
              <a:rPr lang="fi-FI" sz="2000" dirty="0" err="1"/>
              <a:t>är</a:t>
            </a:r>
            <a:r>
              <a:rPr lang="fi-FI" sz="2000" dirty="0"/>
              <a:t> </a:t>
            </a:r>
            <a:r>
              <a:rPr lang="fi-FI" sz="2000" dirty="0" err="1"/>
              <a:t>seniorer</a:t>
            </a:r>
            <a:r>
              <a:rPr lang="fi-FI" sz="2000" dirty="0"/>
              <a:t>, </a:t>
            </a:r>
            <a:r>
              <a:rPr lang="fi-FI" sz="2000" dirty="0" err="1"/>
              <a:t>men</a:t>
            </a:r>
            <a:r>
              <a:rPr lang="fi-FI" sz="2000" dirty="0"/>
              <a:t> </a:t>
            </a:r>
            <a:r>
              <a:rPr lang="fi-FI" sz="2000" dirty="0" err="1"/>
              <a:t>många</a:t>
            </a:r>
            <a:r>
              <a:rPr lang="fi-FI" sz="2000" dirty="0"/>
              <a:t> </a:t>
            </a:r>
            <a:r>
              <a:rPr lang="fi-FI" sz="2000" dirty="0" err="1"/>
              <a:t>frågor</a:t>
            </a:r>
            <a:r>
              <a:rPr lang="fi-FI" sz="2000" dirty="0"/>
              <a:t> </a:t>
            </a:r>
            <a:r>
              <a:rPr lang="fi-FI" sz="2000" dirty="0" err="1"/>
              <a:t>och</a:t>
            </a:r>
            <a:r>
              <a:rPr lang="fi-FI" sz="2000" dirty="0"/>
              <a:t> </a:t>
            </a:r>
            <a:r>
              <a:rPr lang="fi-FI" sz="2000" dirty="0" err="1"/>
              <a:t>uppgifter</a:t>
            </a:r>
            <a:r>
              <a:rPr lang="fi-FI" sz="2000" dirty="0"/>
              <a:t> </a:t>
            </a:r>
            <a:r>
              <a:rPr lang="fi-FI" sz="2000" dirty="0" err="1"/>
              <a:t>fungerar</a:t>
            </a:r>
            <a:r>
              <a:rPr lang="fi-FI" sz="2000" dirty="0"/>
              <a:t> </a:t>
            </a:r>
            <a:r>
              <a:rPr lang="fi-FI" sz="2000" dirty="0" err="1"/>
              <a:t>även</a:t>
            </a:r>
            <a:r>
              <a:rPr lang="fi-FI" sz="2000" dirty="0"/>
              <a:t> för </a:t>
            </a:r>
            <a:r>
              <a:rPr lang="fi-FI" sz="2000" dirty="0" err="1"/>
              <a:t>olika</a:t>
            </a:r>
            <a:r>
              <a:rPr lang="fi-FI" sz="2000" dirty="0"/>
              <a:t> </a:t>
            </a:r>
            <a:r>
              <a:rPr lang="fi-FI" sz="2000" dirty="0" err="1"/>
              <a:t>grupper</a:t>
            </a:r>
            <a:r>
              <a:rPr lang="fi-FI" sz="2000" dirty="0"/>
              <a:t> </a:t>
            </a:r>
            <a:r>
              <a:rPr lang="fi-FI" sz="2000" dirty="0" err="1"/>
              <a:t>och</a:t>
            </a:r>
            <a:r>
              <a:rPr lang="fi-FI" sz="2000" dirty="0"/>
              <a:t> </a:t>
            </a:r>
            <a:r>
              <a:rPr lang="fi-FI" sz="2000" dirty="0" err="1"/>
              <a:t>sociala</a:t>
            </a:r>
            <a:r>
              <a:rPr lang="fi-FI" sz="2000" dirty="0"/>
              <a:t> </a:t>
            </a:r>
            <a:r>
              <a:rPr lang="fi-FI" sz="2000" dirty="0" err="1"/>
              <a:t>träffar</a:t>
            </a:r>
            <a:r>
              <a:rPr lang="fi-FI" sz="2000" dirty="0"/>
              <a:t>.</a:t>
            </a:r>
          </a:p>
          <a:p>
            <a:pPr marL="288000" indent="-288000">
              <a:spcAft>
                <a:spcPts val="1200"/>
              </a:spcAft>
              <a:buClr>
                <a:srgbClr val="2BAEAB"/>
              </a:buClr>
              <a:buFont typeface="Wingdings" panose="05000000000000000000" pitchFamily="2" charset="2"/>
              <a:buChar char="§"/>
            </a:pPr>
            <a:r>
              <a:rPr lang="fi-FI" sz="2000" dirty="0" err="1"/>
              <a:t>Nyckelorden</a:t>
            </a:r>
            <a:r>
              <a:rPr lang="fi-FI" sz="2000" dirty="0"/>
              <a:t> i min </a:t>
            </a:r>
            <a:r>
              <a:rPr lang="fi-FI" sz="2000" dirty="0" err="1"/>
              <a:t>planering</a:t>
            </a:r>
            <a:r>
              <a:rPr lang="fi-FI" sz="2000" dirty="0"/>
              <a:t> </a:t>
            </a:r>
            <a:r>
              <a:rPr lang="fi-FI" sz="2000" dirty="0" err="1"/>
              <a:t>är</a:t>
            </a:r>
            <a:r>
              <a:rPr lang="fi-FI" sz="2000" dirty="0"/>
              <a:t> </a:t>
            </a:r>
            <a:r>
              <a:rPr lang="fi-FI" sz="2000" dirty="0" err="1"/>
              <a:t>positivitet</a:t>
            </a:r>
            <a:r>
              <a:rPr lang="fi-FI" sz="2000" dirty="0"/>
              <a:t>, </a:t>
            </a:r>
            <a:r>
              <a:rPr lang="fi-FI" sz="2000" dirty="0" err="1"/>
              <a:t>delaktighet</a:t>
            </a:r>
            <a:r>
              <a:rPr lang="fi-FI" sz="2000" dirty="0"/>
              <a:t>, </a:t>
            </a:r>
            <a:r>
              <a:rPr lang="fi-FI" sz="2000" dirty="0" err="1"/>
              <a:t>kamratstöd</a:t>
            </a:r>
            <a:r>
              <a:rPr lang="fi-FI" sz="2000" dirty="0"/>
              <a:t>, </a:t>
            </a:r>
            <a:r>
              <a:rPr lang="fi-FI" sz="2000" dirty="0" err="1"/>
              <a:t>respekt</a:t>
            </a:r>
            <a:r>
              <a:rPr lang="fi-FI" sz="2000" dirty="0"/>
              <a:t>, </a:t>
            </a:r>
            <a:r>
              <a:rPr lang="fi-FI" sz="2000" dirty="0" err="1"/>
              <a:t>tydlighet</a:t>
            </a:r>
            <a:r>
              <a:rPr lang="fi-FI" sz="2000" dirty="0"/>
              <a:t> </a:t>
            </a:r>
            <a:r>
              <a:rPr lang="fi-FI" sz="2000" dirty="0" err="1"/>
              <a:t>samt</a:t>
            </a:r>
            <a:r>
              <a:rPr lang="fi-FI" sz="2000" dirty="0"/>
              <a:t> </a:t>
            </a:r>
            <a:r>
              <a:rPr lang="fi-FI" sz="2000" dirty="0" err="1"/>
              <a:t>vardagens</a:t>
            </a:r>
            <a:r>
              <a:rPr lang="fi-FI" sz="2000" dirty="0"/>
              <a:t> </a:t>
            </a:r>
            <a:r>
              <a:rPr lang="fi-FI" sz="2000" dirty="0" err="1"/>
              <a:t>och</a:t>
            </a:r>
            <a:r>
              <a:rPr lang="fi-FI" sz="2000" dirty="0"/>
              <a:t> </a:t>
            </a:r>
            <a:r>
              <a:rPr lang="fi-FI" sz="2000" dirty="0" err="1"/>
              <a:t>festens</a:t>
            </a:r>
            <a:r>
              <a:rPr lang="fi-FI" sz="2000" dirty="0"/>
              <a:t> </a:t>
            </a:r>
            <a:r>
              <a:rPr lang="fi-FI" sz="2000" dirty="0" err="1"/>
              <a:t>kultur</a:t>
            </a:r>
            <a:r>
              <a:rPr lang="fi-FI" sz="2000" dirty="0"/>
              <a:t>. </a:t>
            </a:r>
          </a:p>
          <a:p>
            <a:pPr marL="288000" indent="-288000">
              <a:spcAft>
                <a:spcPts val="1200"/>
              </a:spcAft>
              <a:buClr>
                <a:srgbClr val="2BAEAB"/>
              </a:buClr>
              <a:buFont typeface="Wingdings" panose="05000000000000000000" pitchFamily="2" charset="2"/>
              <a:buChar char="§"/>
            </a:pPr>
            <a:r>
              <a:rPr lang="fi-FI" sz="2000" dirty="0"/>
              <a:t>En del av </a:t>
            </a:r>
            <a:r>
              <a:rPr lang="fi-FI" sz="2000" dirty="0" err="1"/>
              <a:t>materialet</a:t>
            </a:r>
            <a:r>
              <a:rPr lang="fi-FI" sz="2000" dirty="0"/>
              <a:t> </a:t>
            </a:r>
            <a:r>
              <a:rPr lang="fi-FI" sz="2000" dirty="0" err="1"/>
              <a:t>måste</a:t>
            </a:r>
            <a:r>
              <a:rPr lang="fi-FI" sz="2000" dirty="0"/>
              <a:t> </a:t>
            </a:r>
            <a:r>
              <a:rPr lang="fi-FI" sz="2000" dirty="0" err="1"/>
              <a:t>skrivas</a:t>
            </a:r>
            <a:r>
              <a:rPr lang="fi-FI" sz="2000" dirty="0"/>
              <a:t> </a:t>
            </a:r>
            <a:r>
              <a:rPr lang="fi-FI" sz="2000" dirty="0" err="1"/>
              <a:t>ut</a:t>
            </a:r>
            <a:r>
              <a:rPr lang="fi-FI" sz="2000" dirty="0"/>
              <a:t>, </a:t>
            </a:r>
            <a:r>
              <a:rPr lang="fi-FI" sz="2000" dirty="0" err="1"/>
              <a:t>andra</a:t>
            </a:r>
            <a:r>
              <a:rPr lang="fi-FI" sz="2000" dirty="0"/>
              <a:t> </a:t>
            </a:r>
            <a:r>
              <a:rPr lang="fi-FI" sz="2000" dirty="0" err="1"/>
              <a:t>kan</a:t>
            </a:r>
            <a:r>
              <a:rPr lang="fi-FI" sz="2000" dirty="0"/>
              <a:t> </a:t>
            </a:r>
            <a:r>
              <a:rPr lang="fi-FI" sz="2000" dirty="0" err="1"/>
              <a:t>visas</a:t>
            </a:r>
            <a:r>
              <a:rPr lang="fi-FI" sz="2000" dirty="0"/>
              <a:t> </a:t>
            </a:r>
            <a:r>
              <a:rPr lang="fi-FI" sz="2000" dirty="0" err="1"/>
              <a:t>direkt</a:t>
            </a:r>
            <a:r>
              <a:rPr lang="fi-FI" sz="2000" dirty="0"/>
              <a:t> på </a:t>
            </a:r>
            <a:r>
              <a:rPr lang="fi-FI" sz="2000" dirty="0" err="1"/>
              <a:t>skärmen</a:t>
            </a:r>
            <a:r>
              <a:rPr lang="fi-FI" sz="2000" dirty="0"/>
              <a:t>. </a:t>
            </a:r>
          </a:p>
          <a:p>
            <a:pPr marL="288000" indent="-288000">
              <a:spcAft>
                <a:spcPts val="1200"/>
              </a:spcAft>
              <a:buClr>
                <a:srgbClr val="2BAEAB"/>
              </a:buClr>
              <a:buFont typeface="Wingdings" panose="05000000000000000000" pitchFamily="2" charset="2"/>
              <a:buChar char="§"/>
            </a:pPr>
            <a:r>
              <a:rPr lang="fi-FI" sz="2000" dirty="0" err="1"/>
              <a:t>Materialet</a:t>
            </a:r>
            <a:r>
              <a:rPr lang="fi-FI" sz="2000" dirty="0"/>
              <a:t> på </a:t>
            </a:r>
            <a:r>
              <a:rPr lang="fi-FI" sz="2000" dirty="0" err="1"/>
              <a:t>webbplatsen</a:t>
            </a:r>
            <a:r>
              <a:rPr lang="fi-FI" sz="2000" dirty="0"/>
              <a:t> RyhmäRenki.fi </a:t>
            </a:r>
            <a:r>
              <a:rPr lang="fi-FI" sz="2000" dirty="0" err="1"/>
              <a:t>är</a:t>
            </a:r>
            <a:r>
              <a:rPr lang="fi-FI" sz="2000" dirty="0"/>
              <a:t> </a:t>
            </a:r>
            <a:r>
              <a:rPr lang="fi-FI" sz="2000" dirty="0" err="1"/>
              <a:t>gratis</a:t>
            </a:r>
            <a:r>
              <a:rPr lang="fi-FI" sz="2000" dirty="0"/>
              <a:t> </a:t>
            </a:r>
            <a:r>
              <a:rPr lang="fi-FI" sz="2000" dirty="0" err="1"/>
              <a:t>och</a:t>
            </a:r>
            <a:r>
              <a:rPr lang="fi-FI" sz="2000" dirty="0"/>
              <a:t> </a:t>
            </a:r>
            <a:r>
              <a:rPr lang="fi-FI" sz="2000" dirty="0" err="1"/>
              <a:t>jag</a:t>
            </a:r>
            <a:r>
              <a:rPr lang="fi-FI" sz="2000" dirty="0"/>
              <a:t> </a:t>
            </a:r>
            <a:r>
              <a:rPr lang="fi-FI" sz="2000" dirty="0" err="1"/>
              <a:t>har</a:t>
            </a:r>
            <a:r>
              <a:rPr lang="fi-FI" sz="2000" dirty="0"/>
              <a:t> </a:t>
            </a:r>
            <a:r>
              <a:rPr lang="fi-FI" sz="2000" dirty="0" err="1"/>
              <a:t>gjort</a:t>
            </a:r>
            <a:r>
              <a:rPr lang="fi-FI" sz="2000" dirty="0"/>
              <a:t> </a:t>
            </a:r>
            <a:r>
              <a:rPr lang="fi-FI" sz="2000" dirty="0" err="1"/>
              <a:t>dem</a:t>
            </a:r>
            <a:r>
              <a:rPr lang="fi-FI" sz="2000" dirty="0"/>
              <a:t> </a:t>
            </a:r>
            <a:r>
              <a:rPr lang="fi-FI" sz="2000" dirty="0" err="1"/>
              <a:t>som</a:t>
            </a:r>
            <a:r>
              <a:rPr lang="fi-FI" sz="2000" dirty="0"/>
              <a:t> </a:t>
            </a:r>
            <a:r>
              <a:rPr lang="fi-FI" sz="2000" dirty="0" err="1"/>
              <a:t>frivilligarbete</a:t>
            </a:r>
            <a:r>
              <a:rPr lang="fi-FI" sz="2000" dirty="0"/>
              <a:t>. </a:t>
            </a:r>
            <a:r>
              <a:rPr lang="fi-FI" sz="2000" dirty="0" err="1"/>
              <a:t>Vänligen</a:t>
            </a:r>
            <a:r>
              <a:rPr lang="fi-FI" sz="2000" dirty="0"/>
              <a:t> </a:t>
            </a:r>
            <a:r>
              <a:rPr lang="fi-FI" sz="2000" dirty="0" err="1"/>
              <a:t>sälj</a:t>
            </a:r>
            <a:r>
              <a:rPr lang="fi-FI" sz="2000" dirty="0"/>
              <a:t> </a:t>
            </a:r>
            <a:r>
              <a:rPr lang="fi-FI" sz="2000" dirty="0" err="1"/>
              <a:t>dem</a:t>
            </a:r>
            <a:r>
              <a:rPr lang="fi-FI" sz="2000" dirty="0"/>
              <a:t> </a:t>
            </a:r>
            <a:r>
              <a:rPr lang="fi-FI" sz="2000" dirty="0" err="1"/>
              <a:t>inte</a:t>
            </a:r>
            <a:r>
              <a:rPr lang="fi-FI" sz="2000" dirty="0"/>
              <a:t> </a:t>
            </a:r>
            <a:r>
              <a:rPr lang="fi-FI" sz="2000" dirty="0" err="1"/>
              <a:t>vidare</a:t>
            </a:r>
            <a:r>
              <a:rPr lang="fi-FI" sz="2000" dirty="0"/>
              <a:t> </a:t>
            </a:r>
            <a:r>
              <a:rPr lang="fi-FI" sz="2000" dirty="0" err="1"/>
              <a:t>och</a:t>
            </a:r>
            <a:r>
              <a:rPr lang="fi-FI" sz="2000" dirty="0"/>
              <a:t> </a:t>
            </a:r>
            <a:r>
              <a:rPr lang="fi-FI" sz="2000" dirty="0" err="1"/>
              <a:t>behåll</a:t>
            </a:r>
            <a:r>
              <a:rPr lang="fi-FI" sz="2000" dirty="0"/>
              <a:t> </a:t>
            </a:r>
            <a:r>
              <a:rPr lang="fi-FI" sz="2000" dirty="0" err="1"/>
              <a:t>upphovsuppgiften</a:t>
            </a:r>
            <a:r>
              <a:rPr lang="fi-FI" sz="2000" dirty="0"/>
              <a:t>. </a:t>
            </a:r>
          </a:p>
          <a:p>
            <a:pPr marL="288000" indent="-288000">
              <a:spcAft>
                <a:spcPts val="1200"/>
              </a:spcAft>
              <a:buClr>
                <a:srgbClr val="2BAEAB"/>
              </a:buClr>
              <a:buFont typeface="Wingdings" panose="05000000000000000000" pitchFamily="2" charset="2"/>
              <a:buChar char="§"/>
            </a:pPr>
            <a:r>
              <a:rPr lang="fi-FI" sz="2000" dirty="0" err="1"/>
              <a:t>Jag</a:t>
            </a:r>
            <a:r>
              <a:rPr lang="fi-FI" sz="2000" dirty="0"/>
              <a:t> </a:t>
            </a:r>
            <a:r>
              <a:rPr lang="fi-FI" sz="2000" dirty="0" err="1"/>
              <a:t>är</a:t>
            </a:r>
            <a:r>
              <a:rPr lang="fi-FI" sz="2000" dirty="0"/>
              <a:t> Kirsi Alastalo </a:t>
            </a:r>
            <a:r>
              <a:rPr lang="fi-FI" sz="2000" dirty="0" err="1"/>
              <a:t>och</a:t>
            </a:r>
            <a:r>
              <a:rPr lang="fi-FI" sz="2000" dirty="0"/>
              <a:t> </a:t>
            </a:r>
            <a:r>
              <a:rPr lang="fi-FI" sz="2000" dirty="0" err="1"/>
              <a:t>har</a:t>
            </a:r>
            <a:r>
              <a:rPr lang="fi-FI" sz="2000" dirty="0"/>
              <a:t> varit </a:t>
            </a:r>
            <a:r>
              <a:rPr lang="fi-FI" sz="2000" dirty="0" err="1"/>
              <a:t>husmor</a:t>
            </a:r>
            <a:r>
              <a:rPr lang="fi-FI" sz="2000" dirty="0"/>
              <a:t> för RyhmäRenki i </a:t>
            </a:r>
            <a:r>
              <a:rPr lang="fi-FI" sz="2000" dirty="0" err="1"/>
              <a:t>redan</a:t>
            </a:r>
            <a:r>
              <a:rPr lang="fi-FI" sz="2000" dirty="0"/>
              <a:t> 10 </a:t>
            </a:r>
            <a:r>
              <a:rPr lang="fi-FI" sz="2000" dirty="0" err="1"/>
              <a:t>år</a:t>
            </a:r>
            <a:r>
              <a:rPr lang="fi-FI" sz="2000" dirty="0"/>
              <a:t>. </a:t>
            </a:r>
          </a:p>
        </p:txBody>
      </p:sp>
    </p:spTree>
    <p:extLst>
      <p:ext uri="{BB962C8B-B14F-4D97-AF65-F5344CB8AC3E}">
        <p14:creationId xmlns:p14="http://schemas.microsoft.com/office/powerpoint/2010/main" val="24572017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ruutu 1">
            <a:extLst>
              <a:ext uri="{FF2B5EF4-FFF2-40B4-BE49-F238E27FC236}">
                <a16:creationId xmlns:a16="http://schemas.microsoft.com/office/drawing/2014/main" id="{E4D7C50E-2D67-6DE0-24F8-97DA214D5A14}"/>
              </a:ext>
            </a:extLst>
          </p:cNvPr>
          <p:cNvSpPr txBox="1"/>
          <p:nvPr/>
        </p:nvSpPr>
        <p:spPr>
          <a:xfrm>
            <a:off x="868498" y="390015"/>
            <a:ext cx="5244126" cy="1200329"/>
          </a:xfrm>
          <a:prstGeom prst="rect">
            <a:avLst/>
          </a:prstGeom>
          <a:noFill/>
        </p:spPr>
        <p:txBody>
          <a:bodyPr wrap="square" rtlCol="0">
            <a:spAutoFit/>
          </a:bodyPr>
          <a:lstStyle/>
          <a:p>
            <a:pPr>
              <a:spcAft>
                <a:spcPts val="1200"/>
              </a:spcAft>
              <a:buClr>
                <a:srgbClr val="2CB2AF"/>
              </a:buClr>
            </a:pPr>
            <a:r>
              <a:rPr lang="fi-FI" sz="3600" dirty="0" err="1"/>
              <a:t>Plocka</a:t>
            </a:r>
            <a:r>
              <a:rPr lang="fi-FI" sz="3600" dirty="0"/>
              <a:t> </a:t>
            </a:r>
            <a:r>
              <a:rPr lang="fi-FI" sz="3600" dirty="0" err="1"/>
              <a:t>det</a:t>
            </a:r>
            <a:r>
              <a:rPr lang="fi-FI" sz="3600" dirty="0"/>
              <a:t> </a:t>
            </a:r>
            <a:r>
              <a:rPr lang="fi-FI" sz="3600" dirty="0" err="1"/>
              <a:t>bästa</a:t>
            </a:r>
            <a:r>
              <a:rPr lang="fi-FI" sz="3600" dirty="0"/>
              <a:t> </a:t>
            </a:r>
            <a:r>
              <a:rPr lang="fi-FI" sz="3600" dirty="0" err="1"/>
              <a:t>och</a:t>
            </a:r>
            <a:r>
              <a:rPr lang="fi-FI" sz="3600" dirty="0"/>
              <a:t> </a:t>
            </a:r>
            <a:r>
              <a:rPr lang="fi-FI" sz="3600" dirty="0" err="1"/>
              <a:t>anpassa</a:t>
            </a:r>
            <a:r>
              <a:rPr lang="fi-FI" sz="3600" dirty="0"/>
              <a:t> </a:t>
            </a:r>
            <a:r>
              <a:rPr lang="fi-FI" sz="3600" dirty="0" err="1"/>
              <a:t>fritt</a:t>
            </a:r>
            <a:r>
              <a:rPr lang="fi-FI" sz="3600" dirty="0"/>
              <a:t>!</a:t>
            </a:r>
          </a:p>
        </p:txBody>
      </p:sp>
      <p:sp>
        <p:nvSpPr>
          <p:cNvPr id="6" name="Tekstiruutu 5">
            <a:extLst>
              <a:ext uri="{FF2B5EF4-FFF2-40B4-BE49-F238E27FC236}">
                <a16:creationId xmlns:a16="http://schemas.microsoft.com/office/drawing/2014/main" id="{337B3BDC-33AA-522F-E0A9-5D50279F9900}"/>
              </a:ext>
            </a:extLst>
          </p:cNvPr>
          <p:cNvSpPr txBox="1"/>
          <p:nvPr/>
        </p:nvSpPr>
        <p:spPr>
          <a:xfrm>
            <a:off x="868498" y="1787525"/>
            <a:ext cx="4815824" cy="4298613"/>
          </a:xfrm>
          <a:prstGeom prst="rect">
            <a:avLst/>
          </a:prstGeom>
          <a:noFill/>
        </p:spPr>
        <p:txBody>
          <a:bodyPr wrap="square" rtlCol="0">
            <a:spAutoFit/>
          </a:bodyPr>
          <a:lstStyle/>
          <a:p>
            <a:pPr>
              <a:spcAft>
                <a:spcPts val="2000"/>
              </a:spcAft>
              <a:buClr>
                <a:srgbClr val="2CB2AF"/>
              </a:buClr>
            </a:pPr>
            <a:r>
              <a:rPr lang="fi-FI" sz="2000" dirty="0" err="1"/>
              <a:t>Det</a:t>
            </a:r>
            <a:r>
              <a:rPr lang="fi-FI" sz="2000" dirty="0"/>
              <a:t> </a:t>
            </a:r>
            <a:r>
              <a:rPr lang="fi-FI" sz="2000" dirty="0" err="1"/>
              <a:t>finns</a:t>
            </a:r>
            <a:r>
              <a:rPr lang="fi-FI" sz="2000" dirty="0"/>
              <a:t> </a:t>
            </a:r>
            <a:r>
              <a:rPr lang="fi-FI" sz="2000" dirty="0" err="1"/>
              <a:t>enklare</a:t>
            </a:r>
            <a:r>
              <a:rPr lang="fi-FI" sz="2000" dirty="0"/>
              <a:t> </a:t>
            </a:r>
            <a:r>
              <a:rPr lang="fi-FI" sz="2000" dirty="0" err="1"/>
              <a:t>och</a:t>
            </a:r>
            <a:r>
              <a:rPr lang="fi-FI" sz="2000" dirty="0"/>
              <a:t> </a:t>
            </a:r>
            <a:r>
              <a:rPr lang="fi-FI" sz="2000" dirty="0" err="1"/>
              <a:t>mer</a:t>
            </a:r>
            <a:r>
              <a:rPr lang="fi-FI" sz="2000" dirty="0"/>
              <a:t> </a:t>
            </a:r>
            <a:r>
              <a:rPr lang="fi-FI" sz="2000" dirty="0" err="1"/>
              <a:t>krävande</a:t>
            </a:r>
            <a:r>
              <a:rPr lang="fi-FI" sz="2000" dirty="0"/>
              <a:t> </a:t>
            </a:r>
            <a:r>
              <a:rPr lang="fi-FI" sz="2000" dirty="0" err="1"/>
              <a:t>uppgifter</a:t>
            </a:r>
            <a:r>
              <a:rPr lang="fi-FI" sz="2000" dirty="0"/>
              <a:t> </a:t>
            </a:r>
            <a:r>
              <a:rPr lang="fi-FI" sz="2000" dirty="0" err="1"/>
              <a:t>inom</a:t>
            </a:r>
            <a:r>
              <a:rPr lang="fi-FI" sz="2000" dirty="0"/>
              <a:t> </a:t>
            </a:r>
            <a:r>
              <a:rPr lang="fi-FI" sz="2000" dirty="0" err="1"/>
              <a:t>olika</a:t>
            </a:r>
            <a:r>
              <a:rPr lang="fi-FI" sz="2000" dirty="0"/>
              <a:t> </a:t>
            </a:r>
            <a:r>
              <a:rPr lang="fi-FI" sz="2000" dirty="0" err="1"/>
              <a:t>ämnesområden</a:t>
            </a:r>
            <a:r>
              <a:rPr lang="fi-FI" sz="2000" dirty="0"/>
              <a:t>. </a:t>
            </a:r>
            <a:br>
              <a:rPr lang="fi-FI" sz="2000" dirty="0"/>
            </a:br>
            <a:r>
              <a:rPr lang="fi-FI" sz="2000" dirty="0" err="1"/>
              <a:t>Som</a:t>
            </a:r>
            <a:r>
              <a:rPr lang="fi-FI" sz="2000" dirty="0"/>
              <a:t> </a:t>
            </a:r>
            <a:r>
              <a:rPr lang="fi-FI" sz="2000" dirty="0" err="1"/>
              <a:t>handledare</a:t>
            </a:r>
            <a:r>
              <a:rPr lang="fi-FI" sz="2000" dirty="0"/>
              <a:t> </a:t>
            </a:r>
            <a:r>
              <a:rPr lang="fi-FI" sz="2000" dirty="0" err="1"/>
              <a:t>kan</a:t>
            </a:r>
            <a:r>
              <a:rPr lang="fi-FI" sz="2000" dirty="0"/>
              <a:t> du </a:t>
            </a:r>
            <a:r>
              <a:rPr lang="fi-FI" sz="2000" dirty="0" err="1"/>
              <a:t>välja</a:t>
            </a:r>
            <a:r>
              <a:rPr lang="fi-FI" sz="2000" dirty="0"/>
              <a:t> </a:t>
            </a:r>
            <a:r>
              <a:rPr lang="fi-FI" sz="2000" dirty="0" err="1"/>
              <a:t>det</a:t>
            </a:r>
            <a:r>
              <a:rPr lang="fi-FI" sz="2000" dirty="0"/>
              <a:t> </a:t>
            </a:r>
            <a:r>
              <a:rPr lang="fi-FI" sz="2000" dirty="0" err="1"/>
              <a:t>som</a:t>
            </a:r>
            <a:r>
              <a:rPr lang="fi-FI" sz="2000" dirty="0"/>
              <a:t> </a:t>
            </a:r>
            <a:r>
              <a:rPr lang="fi-FI" sz="2000" dirty="0" err="1"/>
              <a:t>fungerar</a:t>
            </a:r>
            <a:r>
              <a:rPr lang="fi-FI" sz="2000" dirty="0"/>
              <a:t> </a:t>
            </a:r>
            <a:r>
              <a:rPr lang="fi-FI" sz="2000" dirty="0" err="1"/>
              <a:t>bäst</a:t>
            </a:r>
            <a:r>
              <a:rPr lang="fi-FI" sz="2000" dirty="0"/>
              <a:t> just i </a:t>
            </a:r>
            <a:r>
              <a:rPr lang="fi-FI" sz="2000" dirty="0" err="1"/>
              <a:t>din</a:t>
            </a:r>
            <a:r>
              <a:rPr lang="fi-FI" sz="2000" dirty="0"/>
              <a:t> </a:t>
            </a:r>
            <a:r>
              <a:rPr lang="fi-FI" sz="2000" dirty="0" err="1"/>
              <a:t>grupp</a:t>
            </a:r>
            <a:r>
              <a:rPr lang="fi-FI" sz="2000" dirty="0"/>
              <a:t>. </a:t>
            </a:r>
          </a:p>
          <a:p>
            <a:pPr>
              <a:spcAft>
                <a:spcPts val="2000"/>
              </a:spcAft>
              <a:buClr>
                <a:srgbClr val="2CB2AF"/>
              </a:buClr>
            </a:pPr>
            <a:r>
              <a:rPr lang="fi-FI" sz="2000" dirty="0" err="1"/>
              <a:t>Letar</a:t>
            </a:r>
            <a:r>
              <a:rPr lang="fi-FI" sz="2000" dirty="0"/>
              <a:t> du </a:t>
            </a:r>
            <a:r>
              <a:rPr lang="fi-FI" sz="2000" dirty="0" err="1"/>
              <a:t>efter</a:t>
            </a:r>
            <a:r>
              <a:rPr lang="fi-FI" sz="2000" dirty="0"/>
              <a:t> </a:t>
            </a:r>
            <a:r>
              <a:rPr lang="fi-FI" sz="2000" dirty="0" err="1"/>
              <a:t>färdiga</a:t>
            </a:r>
            <a:r>
              <a:rPr lang="fi-FI" sz="2000" dirty="0"/>
              <a:t> </a:t>
            </a:r>
            <a:r>
              <a:rPr lang="fi-FI" sz="2000" dirty="0" err="1"/>
              <a:t>frågor</a:t>
            </a:r>
            <a:r>
              <a:rPr lang="fi-FI" sz="2000" dirty="0"/>
              <a:t> </a:t>
            </a:r>
            <a:r>
              <a:rPr lang="fi-FI" sz="2000" dirty="0" err="1"/>
              <a:t>eller</a:t>
            </a:r>
            <a:r>
              <a:rPr lang="fi-FI" sz="2000" dirty="0"/>
              <a:t> </a:t>
            </a:r>
            <a:r>
              <a:rPr lang="fi-FI" sz="2000" dirty="0" err="1"/>
              <a:t>diskussionskort</a:t>
            </a:r>
            <a:r>
              <a:rPr lang="fi-FI" sz="2000" dirty="0"/>
              <a:t>? </a:t>
            </a:r>
            <a:br>
              <a:rPr lang="fi-FI" sz="2000" dirty="0"/>
            </a:br>
            <a:r>
              <a:rPr lang="fi-FI" sz="2000" dirty="0"/>
              <a:t>Du </a:t>
            </a:r>
            <a:r>
              <a:rPr lang="fi-FI" sz="2000" dirty="0" err="1"/>
              <a:t>hittar</a:t>
            </a:r>
            <a:r>
              <a:rPr lang="fi-FI" sz="2000" dirty="0"/>
              <a:t> </a:t>
            </a:r>
            <a:r>
              <a:rPr lang="fi-FI" sz="2000" dirty="0" err="1"/>
              <a:t>dem</a:t>
            </a:r>
            <a:r>
              <a:rPr lang="fi-FI" sz="2000" dirty="0"/>
              <a:t> på RyhmäRenki-</a:t>
            </a:r>
            <a:r>
              <a:rPr lang="fi-FI" sz="2000" dirty="0" err="1"/>
              <a:t>sidan</a:t>
            </a:r>
            <a:r>
              <a:rPr lang="fi-FI" sz="2000" dirty="0"/>
              <a:t> </a:t>
            </a:r>
            <a:r>
              <a:rPr lang="fi-FI" sz="2000" dirty="0" err="1">
                <a:hlinkClick r:id="rId2"/>
              </a:rPr>
              <a:t>Diskussionsuppgifter</a:t>
            </a:r>
            <a:r>
              <a:rPr lang="fi-FI" sz="2000" dirty="0">
                <a:hlinkClick r:id="rId2"/>
              </a:rPr>
              <a:t> för </a:t>
            </a:r>
            <a:r>
              <a:rPr lang="fi-FI" sz="2000" dirty="0" err="1">
                <a:hlinkClick r:id="rId2"/>
              </a:rPr>
              <a:t>gruppverksamhet</a:t>
            </a:r>
            <a:r>
              <a:rPr lang="fi-FI" sz="2000" dirty="0"/>
              <a:t>.</a:t>
            </a:r>
          </a:p>
          <a:p>
            <a:pPr>
              <a:spcAft>
                <a:spcPts val="2000"/>
              </a:spcAft>
              <a:buClr>
                <a:srgbClr val="2CB2AF"/>
              </a:buClr>
            </a:pPr>
            <a:r>
              <a:rPr lang="fi-FI" sz="2000" dirty="0" err="1"/>
              <a:t>Letar</a:t>
            </a:r>
            <a:r>
              <a:rPr lang="fi-FI" sz="2000" dirty="0"/>
              <a:t> du </a:t>
            </a:r>
            <a:r>
              <a:rPr lang="fi-FI" sz="2000" dirty="0" err="1"/>
              <a:t>efter</a:t>
            </a:r>
            <a:r>
              <a:rPr lang="fi-FI" sz="2000" dirty="0"/>
              <a:t> </a:t>
            </a:r>
            <a:r>
              <a:rPr lang="fi-FI" sz="2000" dirty="0" err="1"/>
              <a:t>hjärngympa</a:t>
            </a:r>
            <a:r>
              <a:rPr lang="fi-FI" sz="2000" dirty="0"/>
              <a:t> </a:t>
            </a:r>
            <a:r>
              <a:rPr lang="fi-FI" sz="2000" dirty="0" err="1"/>
              <a:t>eller</a:t>
            </a:r>
            <a:r>
              <a:rPr lang="fi-FI" sz="2000" dirty="0"/>
              <a:t> </a:t>
            </a:r>
            <a:r>
              <a:rPr lang="fi-FI" sz="2000" dirty="0" err="1"/>
              <a:t>sällskapsspel</a:t>
            </a:r>
            <a:r>
              <a:rPr lang="fi-FI" sz="2000" dirty="0"/>
              <a:t> </a:t>
            </a:r>
            <a:r>
              <a:rPr lang="fi-FI" sz="2000" dirty="0" err="1"/>
              <a:t>som</a:t>
            </a:r>
            <a:r>
              <a:rPr lang="fi-FI" sz="2000" dirty="0"/>
              <a:t> </a:t>
            </a:r>
            <a:r>
              <a:rPr lang="fi-FI" sz="2000" dirty="0" err="1"/>
              <a:t>aktiverar</a:t>
            </a:r>
            <a:r>
              <a:rPr lang="fi-FI" sz="2000" dirty="0"/>
              <a:t> </a:t>
            </a:r>
            <a:r>
              <a:rPr lang="fi-FI" sz="2000" dirty="0" err="1"/>
              <a:t>tankeverksamheten</a:t>
            </a:r>
            <a:r>
              <a:rPr lang="fi-FI" sz="2000" dirty="0"/>
              <a:t>? </a:t>
            </a:r>
            <a:br>
              <a:rPr lang="fi-FI" sz="2000" dirty="0"/>
            </a:br>
            <a:r>
              <a:rPr lang="fi-FI" sz="2000" dirty="0"/>
              <a:t>Du </a:t>
            </a:r>
            <a:r>
              <a:rPr lang="fi-FI" sz="2000" dirty="0" err="1"/>
              <a:t>hittar</a:t>
            </a:r>
            <a:r>
              <a:rPr lang="fi-FI" sz="2000" dirty="0"/>
              <a:t> </a:t>
            </a:r>
            <a:r>
              <a:rPr lang="fi-FI" sz="2000" dirty="0" err="1"/>
              <a:t>dem</a:t>
            </a:r>
            <a:r>
              <a:rPr lang="fi-FI" sz="2000" dirty="0"/>
              <a:t> på RyhmäRenki-</a:t>
            </a:r>
            <a:r>
              <a:rPr lang="fi-FI" sz="2000" dirty="0" err="1"/>
              <a:t>sidan</a:t>
            </a:r>
            <a:r>
              <a:rPr lang="fi-FI" sz="2000" dirty="0"/>
              <a:t> </a:t>
            </a:r>
            <a:r>
              <a:rPr lang="fi-FI" sz="2000" dirty="0" err="1">
                <a:hlinkClick r:id="rId3"/>
              </a:rPr>
              <a:t>Hjärngympa</a:t>
            </a:r>
            <a:r>
              <a:rPr lang="fi-FI" sz="2000" dirty="0">
                <a:hlinkClick r:id="rId3"/>
              </a:rPr>
              <a:t>, </a:t>
            </a:r>
            <a:r>
              <a:rPr lang="fi-FI" sz="2000" dirty="0" err="1">
                <a:hlinkClick r:id="rId3"/>
              </a:rPr>
              <a:t>spel</a:t>
            </a:r>
            <a:r>
              <a:rPr lang="fi-FI" sz="2000" dirty="0">
                <a:hlinkClick r:id="rId3"/>
              </a:rPr>
              <a:t> </a:t>
            </a:r>
            <a:r>
              <a:rPr lang="fi-FI" sz="2000" dirty="0" err="1">
                <a:hlinkClick r:id="rId3"/>
              </a:rPr>
              <a:t>och</a:t>
            </a:r>
            <a:r>
              <a:rPr lang="fi-FI" sz="2000" dirty="0">
                <a:hlinkClick r:id="rId3"/>
              </a:rPr>
              <a:t> </a:t>
            </a:r>
            <a:r>
              <a:rPr lang="fi-FI" sz="2000" dirty="0" err="1">
                <a:hlinkClick r:id="rId3"/>
              </a:rPr>
              <a:t>uppgifter</a:t>
            </a:r>
            <a:r>
              <a:rPr lang="fi-FI" sz="2000" dirty="0"/>
              <a:t>. </a:t>
            </a:r>
          </a:p>
        </p:txBody>
      </p:sp>
      <p:pic>
        <p:nvPicPr>
          <p:cNvPr id="5" name="Kuva 4">
            <a:hlinkClick r:id="rId2"/>
            <a:extLst>
              <a:ext uri="{FF2B5EF4-FFF2-40B4-BE49-F238E27FC236}">
                <a16:creationId xmlns:a16="http://schemas.microsoft.com/office/drawing/2014/main" id="{283421C4-7C33-4E4C-E244-E7E284F1C64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65136" y="0"/>
            <a:ext cx="2878864" cy="2160000"/>
          </a:xfrm>
          <a:prstGeom prst="rect">
            <a:avLst/>
          </a:prstGeom>
        </p:spPr>
      </p:pic>
      <p:pic>
        <p:nvPicPr>
          <p:cNvPr id="12" name="Kuva 11">
            <a:hlinkClick r:id="rId3"/>
            <a:extLst>
              <a:ext uri="{FF2B5EF4-FFF2-40B4-BE49-F238E27FC236}">
                <a16:creationId xmlns:a16="http://schemas.microsoft.com/office/drawing/2014/main" id="{B98D8872-4928-89BA-B057-8BE769527AE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65136" y="2349000"/>
            <a:ext cx="2878864" cy="2160000"/>
          </a:xfrm>
          <a:prstGeom prst="rect">
            <a:avLst/>
          </a:prstGeom>
        </p:spPr>
      </p:pic>
      <p:pic>
        <p:nvPicPr>
          <p:cNvPr id="16" name="Kuva 15">
            <a:hlinkClick r:id="rId6"/>
            <a:extLst>
              <a:ext uri="{FF2B5EF4-FFF2-40B4-BE49-F238E27FC236}">
                <a16:creationId xmlns:a16="http://schemas.microsoft.com/office/drawing/2014/main" id="{09CF71CC-D208-EB3D-7F3C-699272EB152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265136" y="4698000"/>
            <a:ext cx="2878864" cy="2160000"/>
          </a:xfrm>
          <a:prstGeom prst="rect">
            <a:avLst/>
          </a:prstGeom>
        </p:spPr>
      </p:pic>
      <p:sp>
        <p:nvSpPr>
          <p:cNvPr id="4" name="Tekstiruutu 3">
            <a:extLst>
              <a:ext uri="{FF2B5EF4-FFF2-40B4-BE49-F238E27FC236}">
                <a16:creationId xmlns:a16="http://schemas.microsoft.com/office/drawing/2014/main" id="{68C084C4-F383-4AB0-E8F8-A6A8D9D9CA66}"/>
              </a:ext>
            </a:extLst>
          </p:cNvPr>
          <p:cNvSpPr txBox="1"/>
          <p:nvPr/>
        </p:nvSpPr>
        <p:spPr>
          <a:xfrm>
            <a:off x="876414" y="6196234"/>
            <a:ext cx="4572000" cy="369332"/>
          </a:xfrm>
          <a:prstGeom prst="rect">
            <a:avLst/>
          </a:prstGeom>
          <a:noFill/>
        </p:spPr>
        <p:txBody>
          <a:bodyPr wrap="square">
            <a:spAutoFit/>
          </a:bodyPr>
          <a:lstStyle/>
          <a:p>
            <a:r>
              <a:rPr lang="fi-FI" b="1" dirty="0">
                <a:solidFill>
                  <a:srgbClr val="2CB2AF"/>
                </a:solidFill>
              </a:rPr>
              <a:t>VINK: BILDEN ÄR EN LÄNK!</a:t>
            </a:r>
          </a:p>
        </p:txBody>
      </p:sp>
    </p:spTree>
    <p:extLst>
      <p:ext uri="{BB962C8B-B14F-4D97-AF65-F5344CB8AC3E}">
        <p14:creationId xmlns:p14="http://schemas.microsoft.com/office/powerpoint/2010/main" val="29734772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iruutu 3">
            <a:extLst>
              <a:ext uri="{FF2B5EF4-FFF2-40B4-BE49-F238E27FC236}">
                <a16:creationId xmlns:a16="http://schemas.microsoft.com/office/drawing/2014/main" id="{69C02CB2-2847-CD9C-CA8B-ED8D2949FC5A}"/>
              </a:ext>
            </a:extLst>
          </p:cNvPr>
          <p:cNvSpPr txBox="1"/>
          <p:nvPr/>
        </p:nvSpPr>
        <p:spPr>
          <a:xfrm>
            <a:off x="836637" y="375222"/>
            <a:ext cx="5049115" cy="646331"/>
          </a:xfrm>
          <a:prstGeom prst="rect">
            <a:avLst/>
          </a:prstGeom>
          <a:noFill/>
        </p:spPr>
        <p:txBody>
          <a:bodyPr wrap="square" rtlCol="0">
            <a:spAutoFit/>
          </a:bodyPr>
          <a:lstStyle/>
          <a:p>
            <a:r>
              <a:rPr lang="fi-FI" sz="3600" dirty="0" err="1"/>
              <a:t>Rolig</a:t>
            </a:r>
            <a:r>
              <a:rPr lang="fi-FI" sz="3600" dirty="0"/>
              <a:t> </a:t>
            </a:r>
            <a:r>
              <a:rPr lang="fi-FI" sz="3600" dirty="0" err="1"/>
              <a:t>hjärngympa</a:t>
            </a:r>
            <a:endParaRPr lang="fi-FI" sz="3600" dirty="0"/>
          </a:p>
        </p:txBody>
      </p:sp>
      <p:sp>
        <p:nvSpPr>
          <p:cNvPr id="5" name="Tekstiruutu 4">
            <a:extLst>
              <a:ext uri="{FF2B5EF4-FFF2-40B4-BE49-F238E27FC236}">
                <a16:creationId xmlns:a16="http://schemas.microsoft.com/office/drawing/2014/main" id="{A8C8CE65-ACA4-EE0C-E82D-47DC53D10F1E}"/>
              </a:ext>
            </a:extLst>
          </p:cNvPr>
          <p:cNvSpPr txBox="1"/>
          <p:nvPr/>
        </p:nvSpPr>
        <p:spPr>
          <a:xfrm>
            <a:off x="879733" y="1151469"/>
            <a:ext cx="5006020" cy="5632311"/>
          </a:xfrm>
          <a:prstGeom prst="rect">
            <a:avLst/>
          </a:prstGeom>
          <a:noFill/>
        </p:spPr>
        <p:txBody>
          <a:bodyPr wrap="square" rtlCol="0">
            <a:spAutoFit/>
          </a:bodyPr>
          <a:lstStyle/>
          <a:p>
            <a:pPr>
              <a:spcAft>
                <a:spcPts val="1200"/>
              </a:spcAft>
              <a:buClr>
                <a:srgbClr val="2CB2AF"/>
              </a:buClr>
            </a:pPr>
            <a:r>
              <a:rPr lang="fi-FI" sz="2000" dirty="0" err="1"/>
              <a:t>Att</a:t>
            </a:r>
            <a:r>
              <a:rPr lang="fi-FI" sz="2000" dirty="0"/>
              <a:t> </a:t>
            </a:r>
            <a:r>
              <a:rPr lang="fi-FI" sz="2000" dirty="0" err="1"/>
              <a:t>träna</a:t>
            </a:r>
            <a:r>
              <a:rPr lang="fi-FI" sz="2000" dirty="0"/>
              <a:t> </a:t>
            </a:r>
            <a:r>
              <a:rPr lang="fi-FI" sz="2000" dirty="0" err="1"/>
              <a:t>hjärnan</a:t>
            </a:r>
            <a:r>
              <a:rPr lang="fi-FI" sz="2000" dirty="0"/>
              <a:t> </a:t>
            </a:r>
            <a:r>
              <a:rPr lang="fi-FI" sz="2000" dirty="0" err="1"/>
              <a:t>är</a:t>
            </a:r>
            <a:r>
              <a:rPr lang="fi-FI" sz="2000" dirty="0"/>
              <a:t> lika </a:t>
            </a:r>
            <a:r>
              <a:rPr lang="fi-FI" sz="2000" dirty="0" err="1"/>
              <a:t>viktigt</a:t>
            </a:r>
            <a:r>
              <a:rPr lang="fi-FI" sz="2000" dirty="0"/>
              <a:t> </a:t>
            </a:r>
            <a:r>
              <a:rPr lang="fi-FI" sz="2000" dirty="0" err="1"/>
              <a:t>som</a:t>
            </a:r>
            <a:r>
              <a:rPr lang="fi-FI" sz="2000" dirty="0"/>
              <a:t> </a:t>
            </a:r>
            <a:r>
              <a:rPr lang="fi-FI" sz="2000" dirty="0" err="1"/>
              <a:t>att</a:t>
            </a:r>
            <a:r>
              <a:rPr lang="fi-FI" sz="2000" dirty="0"/>
              <a:t> </a:t>
            </a:r>
            <a:r>
              <a:rPr lang="fi-FI" sz="2000" dirty="0" err="1"/>
              <a:t>träna</a:t>
            </a:r>
            <a:r>
              <a:rPr lang="fi-FI" sz="2000" dirty="0"/>
              <a:t> </a:t>
            </a:r>
            <a:r>
              <a:rPr lang="fi-FI" sz="2000" dirty="0" err="1"/>
              <a:t>musklerna</a:t>
            </a:r>
            <a:r>
              <a:rPr lang="fi-FI" sz="2000" dirty="0"/>
              <a:t>. </a:t>
            </a:r>
            <a:r>
              <a:rPr lang="fi-FI" sz="2000" dirty="0" err="1"/>
              <a:t>Hjärnan</a:t>
            </a:r>
            <a:r>
              <a:rPr lang="fi-FI" sz="2000" dirty="0"/>
              <a:t> </a:t>
            </a:r>
            <a:r>
              <a:rPr lang="fi-FI" sz="2000" dirty="0" err="1"/>
              <a:t>slits</a:t>
            </a:r>
            <a:r>
              <a:rPr lang="fi-FI" sz="2000" dirty="0"/>
              <a:t> </a:t>
            </a:r>
            <a:r>
              <a:rPr lang="fi-FI" sz="2000" dirty="0" err="1"/>
              <a:t>inte</a:t>
            </a:r>
            <a:r>
              <a:rPr lang="fi-FI" sz="2000" dirty="0"/>
              <a:t> av </a:t>
            </a:r>
            <a:r>
              <a:rPr lang="fi-FI" sz="2000" dirty="0" err="1"/>
              <a:t>användning</a:t>
            </a:r>
            <a:r>
              <a:rPr lang="fi-FI" sz="2000" dirty="0"/>
              <a:t> </a:t>
            </a:r>
            <a:r>
              <a:rPr lang="fi-FI" sz="2000" dirty="0" err="1"/>
              <a:t>och</a:t>
            </a:r>
            <a:r>
              <a:rPr lang="fi-FI" sz="2000" dirty="0"/>
              <a:t> </a:t>
            </a:r>
            <a:r>
              <a:rPr lang="fi-FI" sz="2000" dirty="0" err="1"/>
              <a:t>behöver</a:t>
            </a:r>
            <a:r>
              <a:rPr lang="fi-FI" sz="2000" dirty="0"/>
              <a:t> </a:t>
            </a:r>
            <a:r>
              <a:rPr lang="fi-FI" sz="2000" dirty="0" err="1"/>
              <a:t>utmaningar</a:t>
            </a:r>
            <a:r>
              <a:rPr lang="fi-FI" sz="2000" dirty="0"/>
              <a:t>. </a:t>
            </a:r>
          </a:p>
          <a:p>
            <a:pPr>
              <a:spcAft>
                <a:spcPts val="1200"/>
              </a:spcAft>
              <a:buClr>
                <a:srgbClr val="2CB2AF"/>
              </a:buClr>
            </a:pPr>
            <a:r>
              <a:rPr lang="fi-FI" sz="2000" dirty="0" err="1"/>
              <a:t>Hjärngympa</a:t>
            </a:r>
            <a:r>
              <a:rPr lang="fi-FI" sz="2000" dirty="0"/>
              <a:t> </a:t>
            </a:r>
            <a:r>
              <a:rPr lang="fi-FI" sz="2000" dirty="0" err="1"/>
              <a:t>bör</a:t>
            </a:r>
            <a:r>
              <a:rPr lang="fi-FI" sz="2000" dirty="0"/>
              <a:t> vara </a:t>
            </a:r>
            <a:r>
              <a:rPr lang="fi-FI" sz="2000" dirty="0" err="1"/>
              <a:t>så</a:t>
            </a:r>
            <a:r>
              <a:rPr lang="fi-FI" sz="2000" dirty="0"/>
              <a:t> </a:t>
            </a:r>
            <a:r>
              <a:rPr lang="fi-FI" sz="2000" dirty="0" err="1"/>
              <a:t>mångsidig</a:t>
            </a:r>
            <a:r>
              <a:rPr lang="fi-FI" sz="2000" dirty="0"/>
              <a:t> </a:t>
            </a:r>
            <a:r>
              <a:rPr lang="fi-FI" sz="2000" dirty="0" err="1"/>
              <a:t>som</a:t>
            </a:r>
            <a:r>
              <a:rPr lang="fi-FI" sz="2000" dirty="0"/>
              <a:t> </a:t>
            </a:r>
            <a:r>
              <a:rPr lang="fi-FI" sz="2000" dirty="0" err="1"/>
              <a:t>möjligt</a:t>
            </a:r>
            <a:r>
              <a:rPr lang="fi-FI" sz="2000" dirty="0"/>
              <a:t> </a:t>
            </a:r>
            <a:r>
              <a:rPr lang="fi-FI" sz="2000" dirty="0" err="1"/>
              <a:t>så</a:t>
            </a:r>
            <a:r>
              <a:rPr lang="fi-FI" sz="2000" dirty="0"/>
              <a:t> </a:t>
            </a:r>
            <a:r>
              <a:rPr lang="fi-FI" sz="2000" dirty="0" err="1"/>
              <a:t>att</a:t>
            </a:r>
            <a:r>
              <a:rPr lang="fi-FI" sz="2000" dirty="0"/>
              <a:t> </a:t>
            </a:r>
            <a:r>
              <a:rPr lang="fi-FI" sz="2000" dirty="0" err="1"/>
              <a:t>olika</a:t>
            </a:r>
            <a:r>
              <a:rPr lang="fi-FI" sz="2000" dirty="0"/>
              <a:t> </a:t>
            </a:r>
            <a:r>
              <a:rPr lang="fi-FI" sz="2000" dirty="0" err="1"/>
              <a:t>delar</a:t>
            </a:r>
            <a:r>
              <a:rPr lang="fi-FI" sz="2000" dirty="0"/>
              <a:t> av </a:t>
            </a:r>
            <a:r>
              <a:rPr lang="fi-FI" sz="2000" dirty="0" err="1"/>
              <a:t>hjärnan</a:t>
            </a:r>
            <a:r>
              <a:rPr lang="fi-FI" sz="2000" dirty="0"/>
              <a:t> </a:t>
            </a:r>
            <a:r>
              <a:rPr lang="fi-FI" sz="2000" dirty="0" err="1"/>
              <a:t>får</a:t>
            </a:r>
            <a:r>
              <a:rPr lang="fi-FI" sz="2000" dirty="0"/>
              <a:t> </a:t>
            </a:r>
            <a:r>
              <a:rPr lang="fi-FI" sz="2000" dirty="0" err="1"/>
              <a:t>stimulans</a:t>
            </a:r>
            <a:r>
              <a:rPr lang="fi-FI" sz="2000" dirty="0"/>
              <a:t>. </a:t>
            </a:r>
            <a:r>
              <a:rPr lang="fi-FI" sz="2000" dirty="0" err="1"/>
              <a:t>Hjärngympa</a:t>
            </a:r>
            <a:r>
              <a:rPr lang="fi-FI" sz="2000" dirty="0"/>
              <a:t> </a:t>
            </a:r>
            <a:r>
              <a:rPr lang="fi-FI" sz="2000" dirty="0" err="1"/>
              <a:t>är</a:t>
            </a:r>
            <a:r>
              <a:rPr lang="fi-FI" sz="2000" dirty="0"/>
              <a:t> </a:t>
            </a:r>
            <a:r>
              <a:rPr lang="fi-FI" sz="2000" dirty="0" err="1"/>
              <a:t>meningsfull</a:t>
            </a:r>
            <a:r>
              <a:rPr lang="fi-FI" sz="2000" dirty="0"/>
              <a:t> </a:t>
            </a:r>
            <a:r>
              <a:rPr lang="fi-FI" sz="2000" dirty="0" err="1"/>
              <a:t>när</a:t>
            </a:r>
            <a:r>
              <a:rPr lang="fi-FI" sz="2000" dirty="0"/>
              <a:t> </a:t>
            </a:r>
            <a:r>
              <a:rPr lang="fi-FI" sz="2000" dirty="0" err="1"/>
              <a:t>nivån</a:t>
            </a:r>
            <a:r>
              <a:rPr lang="fi-FI" sz="2000" dirty="0"/>
              <a:t> </a:t>
            </a:r>
            <a:r>
              <a:rPr lang="fi-FI" sz="2000" dirty="0" err="1"/>
              <a:t>är</a:t>
            </a:r>
            <a:r>
              <a:rPr lang="fi-FI" sz="2000" dirty="0"/>
              <a:t> </a:t>
            </a:r>
            <a:r>
              <a:rPr lang="fi-FI" sz="2000" dirty="0" err="1"/>
              <a:t>lagom</a:t>
            </a:r>
            <a:r>
              <a:rPr lang="fi-FI" sz="2000" dirty="0"/>
              <a:t> </a:t>
            </a:r>
            <a:r>
              <a:rPr lang="fi-FI" sz="2000" dirty="0" err="1"/>
              <a:t>utmanande</a:t>
            </a:r>
            <a:r>
              <a:rPr lang="fi-FI" sz="2000" dirty="0"/>
              <a:t> </a:t>
            </a:r>
            <a:r>
              <a:rPr lang="fi-FI" sz="2000" dirty="0" err="1"/>
              <a:t>och</a:t>
            </a:r>
            <a:r>
              <a:rPr lang="fi-FI" sz="2000" dirty="0"/>
              <a:t> alla </a:t>
            </a:r>
            <a:r>
              <a:rPr lang="fi-FI" sz="2000" dirty="0" err="1"/>
              <a:t>får</a:t>
            </a:r>
            <a:r>
              <a:rPr lang="fi-FI" sz="2000" dirty="0"/>
              <a:t> </a:t>
            </a:r>
            <a:r>
              <a:rPr lang="fi-FI" sz="2000" dirty="0" err="1"/>
              <a:t>uppleva</a:t>
            </a:r>
            <a:r>
              <a:rPr lang="fi-FI" sz="2000" dirty="0"/>
              <a:t> </a:t>
            </a:r>
            <a:r>
              <a:rPr lang="fi-FI" sz="2000" dirty="0" err="1"/>
              <a:t>både</a:t>
            </a:r>
            <a:r>
              <a:rPr lang="fi-FI" sz="2000" dirty="0"/>
              <a:t> aha‑</a:t>
            </a:r>
            <a:r>
              <a:rPr lang="fi-FI" sz="2000" dirty="0" err="1"/>
              <a:t>upplevelser</a:t>
            </a:r>
            <a:r>
              <a:rPr lang="fi-FI" sz="2000" dirty="0"/>
              <a:t> </a:t>
            </a:r>
            <a:r>
              <a:rPr lang="fi-FI" sz="2000" dirty="0" err="1"/>
              <a:t>och</a:t>
            </a:r>
            <a:r>
              <a:rPr lang="fi-FI" sz="2000" dirty="0"/>
              <a:t> </a:t>
            </a:r>
            <a:r>
              <a:rPr lang="fi-FI" sz="2000" dirty="0" err="1"/>
              <a:t>glädjen</a:t>
            </a:r>
            <a:r>
              <a:rPr lang="fi-FI" sz="2000" dirty="0"/>
              <a:t> i </a:t>
            </a:r>
            <a:r>
              <a:rPr lang="fi-FI" sz="2000" dirty="0" err="1"/>
              <a:t>att</a:t>
            </a:r>
            <a:r>
              <a:rPr lang="fi-FI" sz="2000" dirty="0"/>
              <a:t> </a:t>
            </a:r>
            <a:r>
              <a:rPr lang="fi-FI" sz="2000" dirty="0" err="1"/>
              <a:t>lyckas</a:t>
            </a:r>
            <a:r>
              <a:rPr lang="fi-FI" sz="2000" dirty="0"/>
              <a:t>.</a:t>
            </a:r>
          </a:p>
          <a:p>
            <a:pPr>
              <a:spcAft>
                <a:spcPts val="1200"/>
              </a:spcAft>
            </a:pPr>
            <a:r>
              <a:rPr lang="fi-FI" sz="2000" dirty="0">
                <a:hlinkClick r:id="rId2"/>
              </a:rPr>
              <a:t>Tankenötter</a:t>
            </a:r>
            <a:r>
              <a:rPr lang="fi-FI" sz="2000" dirty="0"/>
              <a:t> </a:t>
            </a:r>
            <a:r>
              <a:rPr lang="fi-FI" sz="2000" dirty="0" err="1"/>
              <a:t>och</a:t>
            </a:r>
            <a:r>
              <a:rPr lang="fi-FI" sz="2000" dirty="0"/>
              <a:t> </a:t>
            </a:r>
            <a:r>
              <a:rPr lang="fi-FI" sz="2000" dirty="0">
                <a:hlinkClick r:id="rId3"/>
              </a:rPr>
              <a:t>tändsticksgåtor</a:t>
            </a:r>
            <a:r>
              <a:rPr lang="fi-FI" sz="2000" dirty="0"/>
              <a:t> </a:t>
            </a:r>
            <a:r>
              <a:rPr lang="fi-FI" sz="2000" dirty="0" err="1"/>
              <a:t>är</a:t>
            </a:r>
            <a:r>
              <a:rPr lang="fi-FI" sz="2000" dirty="0"/>
              <a:t> en </a:t>
            </a:r>
            <a:r>
              <a:rPr lang="fi-FI" sz="2000" dirty="0" err="1"/>
              <a:t>utmanande</a:t>
            </a:r>
            <a:r>
              <a:rPr lang="fi-FI" sz="2000" dirty="0"/>
              <a:t> </a:t>
            </a:r>
            <a:r>
              <a:rPr lang="fi-FI" sz="2000" dirty="0" err="1"/>
              <a:t>hjärngympa</a:t>
            </a:r>
            <a:r>
              <a:rPr lang="fi-FI" sz="2000" dirty="0"/>
              <a:t>. </a:t>
            </a:r>
          </a:p>
          <a:p>
            <a:pPr>
              <a:spcAft>
                <a:spcPts val="1200"/>
              </a:spcAft>
            </a:pPr>
            <a:r>
              <a:rPr lang="fi-FI" sz="2000" dirty="0" err="1"/>
              <a:t>Bildgåtor</a:t>
            </a:r>
            <a:r>
              <a:rPr lang="fi-FI" sz="2000" dirty="0"/>
              <a:t> </a:t>
            </a:r>
            <a:r>
              <a:rPr lang="fi-FI" sz="2000" dirty="0" err="1"/>
              <a:t>med</a:t>
            </a:r>
            <a:r>
              <a:rPr lang="fi-FI" sz="2000" dirty="0"/>
              <a:t> </a:t>
            </a:r>
            <a:r>
              <a:rPr lang="fi-FI" sz="2000" dirty="0" err="1"/>
              <a:t>tema</a:t>
            </a:r>
            <a:r>
              <a:rPr lang="fi-FI" sz="2000" dirty="0"/>
              <a:t> </a:t>
            </a:r>
            <a:r>
              <a:rPr lang="fi-FI" sz="2000" dirty="0" err="1"/>
              <a:t>är</a:t>
            </a:r>
            <a:r>
              <a:rPr lang="fi-FI" sz="2000" dirty="0"/>
              <a:t> </a:t>
            </a:r>
            <a:r>
              <a:rPr lang="fi-FI" sz="2000" dirty="0" err="1"/>
              <a:t>närminnesövningar</a:t>
            </a:r>
            <a:r>
              <a:rPr lang="fi-FI" sz="2000" dirty="0"/>
              <a:t> </a:t>
            </a:r>
            <a:r>
              <a:rPr lang="fi-FI" sz="2000" dirty="0" err="1"/>
              <a:t>som</a:t>
            </a:r>
            <a:r>
              <a:rPr lang="fi-FI" sz="2000" dirty="0"/>
              <a:t> </a:t>
            </a:r>
            <a:r>
              <a:rPr lang="fi-FI" sz="2000" dirty="0" err="1"/>
              <a:t>kan</a:t>
            </a:r>
            <a:r>
              <a:rPr lang="fi-FI" sz="2000" dirty="0"/>
              <a:t> </a:t>
            </a:r>
            <a:r>
              <a:rPr lang="fi-FI" sz="2000" dirty="0" err="1"/>
              <a:t>göras</a:t>
            </a:r>
            <a:r>
              <a:rPr lang="fi-FI" sz="2000" dirty="0"/>
              <a:t> i </a:t>
            </a:r>
            <a:r>
              <a:rPr lang="fi-FI" sz="2000" dirty="0" err="1"/>
              <a:t>grupp</a:t>
            </a:r>
            <a:r>
              <a:rPr lang="fi-FI" sz="2000" dirty="0"/>
              <a:t>, </a:t>
            </a:r>
            <a:r>
              <a:rPr lang="fi-FI" sz="2000" dirty="0" err="1"/>
              <a:t>parvis</a:t>
            </a:r>
            <a:r>
              <a:rPr lang="fi-FI" sz="2000" dirty="0"/>
              <a:t> </a:t>
            </a:r>
            <a:r>
              <a:rPr lang="fi-FI" sz="2000" dirty="0" err="1"/>
              <a:t>eller</a:t>
            </a:r>
            <a:r>
              <a:rPr lang="fi-FI" sz="2000" dirty="0"/>
              <a:t> på </a:t>
            </a:r>
            <a:r>
              <a:rPr lang="fi-FI" sz="2000" dirty="0" err="1"/>
              <a:t>egen</a:t>
            </a:r>
            <a:r>
              <a:rPr lang="fi-FI" sz="2000" dirty="0"/>
              <a:t> </a:t>
            </a:r>
            <a:r>
              <a:rPr lang="fi-FI" sz="2000" dirty="0" err="1"/>
              <a:t>hand</a:t>
            </a:r>
            <a:r>
              <a:rPr lang="fi-FI" sz="2000" dirty="0"/>
              <a:t>. </a:t>
            </a:r>
            <a:r>
              <a:rPr lang="fi-FI" sz="2000" dirty="0" err="1"/>
              <a:t>Välj</a:t>
            </a:r>
            <a:r>
              <a:rPr lang="fi-FI" sz="2000" dirty="0"/>
              <a:t> ett </a:t>
            </a:r>
            <a:r>
              <a:rPr lang="fi-FI" sz="2000" dirty="0" err="1"/>
              <a:t>passande</a:t>
            </a:r>
            <a:r>
              <a:rPr lang="fi-FI" sz="2000" dirty="0"/>
              <a:t> </a:t>
            </a:r>
            <a:r>
              <a:rPr lang="fi-FI" sz="2000" dirty="0" err="1"/>
              <a:t>tema</a:t>
            </a:r>
            <a:r>
              <a:rPr lang="fi-FI" sz="2000" dirty="0"/>
              <a:t>: </a:t>
            </a:r>
            <a:r>
              <a:rPr lang="fi-FI" sz="2000" dirty="0" err="1">
                <a:hlinkClick r:id="rId4"/>
              </a:rPr>
              <a:t>Motionstema</a:t>
            </a:r>
            <a:r>
              <a:rPr lang="fi-FI" sz="2000" dirty="0"/>
              <a:t>, </a:t>
            </a:r>
            <a:r>
              <a:rPr lang="fi-FI" sz="2000" dirty="0" err="1">
                <a:hlinkClick r:id="rId5"/>
              </a:rPr>
              <a:t>Vårtema</a:t>
            </a:r>
            <a:r>
              <a:rPr lang="fi-FI" sz="2000" dirty="0"/>
              <a:t>, </a:t>
            </a:r>
            <a:r>
              <a:rPr lang="fi-FI" sz="2000" dirty="0" err="1">
                <a:hlinkClick r:id="rId6"/>
              </a:rPr>
              <a:t>Sommartema</a:t>
            </a:r>
            <a:r>
              <a:rPr lang="fi-FI" sz="2000" dirty="0"/>
              <a:t>, </a:t>
            </a:r>
            <a:r>
              <a:rPr lang="fi-FI" sz="2000" dirty="0" err="1">
                <a:hlinkClick r:id="rId7"/>
              </a:rPr>
              <a:t>Höstema</a:t>
            </a:r>
            <a:r>
              <a:rPr lang="fi-FI" sz="2000" dirty="0"/>
              <a:t>, </a:t>
            </a:r>
            <a:r>
              <a:rPr lang="fi-FI" sz="2000" dirty="0" err="1">
                <a:hlinkClick r:id="rId8"/>
              </a:rPr>
              <a:t>Vintertema</a:t>
            </a:r>
            <a:r>
              <a:rPr lang="fi-FI" sz="2000" dirty="0"/>
              <a:t> </a:t>
            </a:r>
            <a:r>
              <a:rPr lang="fi-FI" sz="2000" dirty="0" err="1"/>
              <a:t>eller</a:t>
            </a:r>
            <a:r>
              <a:rPr lang="fi-FI" sz="2000" dirty="0"/>
              <a:t> </a:t>
            </a:r>
            <a:r>
              <a:rPr lang="fi-FI" sz="2000" dirty="0" err="1">
                <a:hlinkClick r:id="rId9"/>
              </a:rPr>
              <a:t>Jultema</a:t>
            </a:r>
            <a:r>
              <a:rPr lang="fi-FI" sz="2000" dirty="0"/>
              <a:t>.</a:t>
            </a:r>
          </a:p>
          <a:p>
            <a:endParaRPr lang="fi-FI" sz="2000" dirty="0"/>
          </a:p>
        </p:txBody>
      </p:sp>
      <p:pic>
        <p:nvPicPr>
          <p:cNvPr id="3" name="Kuva 2">
            <a:hlinkClick r:id="rId2"/>
            <a:extLst>
              <a:ext uri="{FF2B5EF4-FFF2-40B4-BE49-F238E27FC236}">
                <a16:creationId xmlns:a16="http://schemas.microsoft.com/office/drawing/2014/main" id="{C8D33500-9BDE-3341-BE34-3B3A872C3221}"/>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265136" y="0"/>
            <a:ext cx="2878864" cy="2160000"/>
          </a:xfrm>
          <a:prstGeom prst="rect">
            <a:avLst/>
          </a:prstGeom>
        </p:spPr>
      </p:pic>
      <p:pic>
        <p:nvPicPr>
          <p:cNvPr id="8" name="Kuva 7">
            <a:hlinkClick r:id="rId3"/>
            <a:extLst>
              <a:ext uri="{FF2B5EF4-FFF2-40B4-BE49-F238E27FC236}">
                <a16:creationId xmlns:a16="http://schemas.microsoft.com/office/drawing/2014/main" id="{F06BB3A4-FA1E-35F8-6A60-B935786856AB}"/>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265136" y="2349000"/>
            <a:ext cx="2878864" cy="2160000"/>
          </a:xfrm>
          <a:prstGeom prst="rect">
            <a:avLst/>
          </a:prstGeom>
        </p:spPr>
      </p:pic>
      <p:pic>
        <p:nvPicPr>
          <p:cNvPr id="11" name="Kuva 10">
            <a:hlinkClick r:id="rId6"/>
            <a:extLst>
              <a:ext uri="{FF2B5EF4-FFF2-40B4-BE49-F238E27FC236}">
                <a16:creationId xmlns:a16="http://schemas.microsoft.com/office/drawing/2014/main" id="{5A507918-0018-A370-FB0C-7A7524CAF904}"/>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265136" y="4698000"/>
            <a:ext cx="2878864" cy="2160000"/>
          </a:xfrm>
          <a:prstGeom prst="rect">
            <a:avLst/>
          </a:prstGeom>
        </p:spPr>
      </p:pic>
    </p:spTree>
    <p:extLst>
      <p:ext uri="{BB962C8B-B14F-4D97-AF65-F5344CB8AC3E}">
        <p14:creationId xmlns:p14="http://schemas.microsoft.com/office/powerpoint/2010/main" val="26317966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iruutu 3">
            <a:extLst>
              <a:ext uri="{FF2B5EF4-FFF2-40B4-BE49-F238E27FC236}">
                <a16:creationId xmlns:a16="http://schemas.microsoft.com/office/drawing/2014/main" id="{19B64127-55AC-6B32-0B09-50F109D8D2A3}"/>
              </a:ext>
            </a:extLst>
          </p:cNvPr>
          <p:cNvSpPr txBox="1"/>
          <p:nvPr/>
        </p:nvSpPr>
        <p:spPr>
          <a:xfrm>
            <a:off x="875991" y="373090"/>
            <a:ext cx="5215514" cy="646331"/>
          </a:xfrm>
          <a:prstGeom prst="rect">
            <a:avLst/>
          </a:prstGeom>
          <a:noFill/>
        </p:spPr>
        <p:txBody>
          <a:bodyPr wrap="square" rtlCol="0">
            <a:spAutoFit/>
          </a:bodyPr>
          <a:lstStyle/>
          <a:p>
            <a:r>
              <a:rPr lang="fi-FI" sz="3600" dirty="0" err="1"/>
              <a:t>Nytt</a:t>
            </a:r>
            <a:r>
              <a:rPr lang="fi-FI" sz="3600" dirty="0"/>
              <a:t> </a:t>
            </a:r>
            <a:r>
              <a:rPr lang="fi-FI" sz="3600" dirty="0" err="1"/>
              <a:t>till</a:t>
            </a:r>
            <a:r>
              <a:rPr lang="fi-FI" sz="3600" dirty="0"/>
              <a:t> </a:t>
            </a:r>
            <a:r>
              <a:rPr lang="fi-FI" sz="3600" dirty="0" err="1"/>
              <a:t>årsklockan</a:t>
            </a:r>
            <a:endParaRPr lang="fi-FI" sz="3600" dirty="0"/>
          </a:p>
        </p:txBody>
      </p:sp>
      <p:sp>
        <p:nvSpPr>
          <p:cNvPr id="5" name="Tekstiruutu 4">
            <a:extLst>
              <a:ext uri="{FF2B5EF4-FFF2-40B4-BE49-F238E27FC236}">
                <a16:creationId xmlns:a16="http://schemas.microsoft.com/office/drawing/2014/main" id="{33EC5129-FA19-8593-DA7D-8DE10459CDC0}"/>
              </a:ext>
            </a:extLst>
          </p:cNvPr>
          <p:cNvSpPr txBox="1"/>
          <p:nvPr/>
        </p:nvSpPr>
        <p:spPr>
          <a:xfrm>
            <a:off x="897762" y="1209233"/>
            <a:ext cx="4802394" cy="4862870"/>
          </a:xfrm>
          <a:prstGeom prst="rect">
            <a:avLst/>
          </a:prstGeom>
          <a:noFill/>
        </p:spPr>
        <p:txBody>
          <a:bodyPr wrap="square" rtlCol="0">
            <a:spAutoFit/>
          </a:bodyPr>
          <a:lstStyle/>
          <a:p>
            <a:pPr>
              <a:spcAft>
                <a:spcPts val="1200"/>
              </a:spcAft>
              <a:buClr>
                <a:srgbClr val="2CB2AF"/>
              </a:buClr>
            </a:pPr>
            <a:r>
              <a:rPr lang="sv-SE" sz="2000" dirty="0"/>
              <a:t>Årstiderna och högtiderna kan utmana handledarens fantasi, då deltagarna önskar något nytt.</a:t>
            </a:r>
          </a:p>
          <a:p>
            <a:pPr fontAlgn="base">
              <a:spcAft>
                <a:spcPts val="1200"/>
              </a:spcAft>
            </a:pPr>
            <a:r>
              <a:rPr lang="fi-FI" sz="2000" dirty="0" err="1"/>
              <a:t>Bildlotton</a:t>
            </a:r>
            <a:r>
              <a:rPr lang="fi-FI" sz="2000" dirty="0"/>
              <a:t> </a:t>
            </a:r>
            <a:r>
              <a:rPr lang="fi-FI" sz="2000" dirty="0" err="1"/>
              <a:t>är</a:t>
            </a:r>
            <a:r>
              <a:rPr lang="fi-FI" sz="2000" dirty="0"/>
              <a:t> </a:t>
            </a:r>
            <a:r>
              <a:rPr lang="fi-FI" sz="2000" dirty="0" err="1"/>
              <a:t>lätta</a:t>
            </a:r>
            <a:r>
              <a:rPr lang="fi-FI" sz="2000" dirty="0"/>
              <a:t> </a:t>
            </a:r>
            <a:r>
              <a:rPr lang="fi-FI" sz="2000" dirty="0" err="1"/>
              <a:t>lotton</a:t>
            </a:r>
            <a:r>
              <a:rPr lang="fi-FI" sz="2000" dirty="0"/>
              <a:t> </a:t>
            </a:r>
            <a:r>
              <a:rPr lang="fi-FI" sz="2000" dirty="0" err="1"/>
              <a:t>som</a:t>
            </a:r>
            <a:r>
              <a:rPr lang="fi-FI" sz="2000" dirty="0"/>
              <a:t> </a:t>
            </a:r>
            <a:r>
              <a:rPr lang="fi-FI" sz="2000" dirty="0" err="1"/>
              <a:t>passar</a:t>
            </a:r>
            <a:r>
              <a:rPr lang="fi-FI" sz="2000" dirty="0"/>
              <a:t> </a:t>
            </a:r>
            <a:r>
              <a:rPr lang="fi-FI" sz="2000" dirty="0" err="1"/>
              <a:t>små</a:t>
            </a:r>
            <a:r>
              <a:rPr lang="fi-FI" sz="2000" dirty="0"/>
              <a:t> </a:t>
            </a:r>
            <a:r>
              <a:rPr lang="fi-FI" sz="2000" dirty="0" err="1"/>
              <a:t>grupper</a:t>
            </a:r>
            <a:r>
              <a:rPr lang="fi-FI" sz="2000" dirty="0"/>
              <a:t> </a:t>
            </a:r>
            <a:r>
              <a:rPr lang="fi-FI" sz="2000" dirty="0" err="1"/>
              <a:t>och</a:t>
            </a:r>
            <a:r>
              <a:rPr lang="fi-FI" sz="2000" dirty="0"/>
              <a:t> </a:t>
            </a:r>
            <a:r>
              <a:rPr lang="fi-FI" sz="2000" dirty="0" err="1"/>
              <a:t>skapar</a:t>
            </a:r>
            <a:r>
              <a:rPr lang="fi-FI" sz="2000" dirty="0"/>
              <a:t> en </a:t>
            </a:r>
            <a:r>
              <a:rPr lang="fi-FI" sz="2000" dirty="0" err="1"/>
              <a:t>stämning</a:t>
            </a:r>
            <a:r>
              <a:rPr lang="fi-FI" sz="2000" dirty="0"/>
              <a:t> </a:t>
            </a:r>
            <a:r>
              <a:rPr lang="fi-FI" sz="2000" dirty="0" err="1"/>
              <a:t>som</a:t>
            </a:r>
            <a:r>
              <a:rPr lang="fi-FI" sz="2000" dirty="0"/>
              <a:t> </a:t>
            </a:r>
            <a:r>
              <a:rPr lang="fi-FI" sz="2000" dirty="0" err="1"/>
              <a:t>passar</a:t>
            </a:r>
            <a:r>
              <a:rPr lang="fi-FI" sz="2000" dirty="0"/>
              <a:t> </a:t>
            </a:r>
            <a:r>
              <a:rPr lang="fi-FI" sz="2000" dirty="0" err="1"/>
              <a:t>tillfället</a:t>
            </a:r>
            <a:r>
              <a:rPr lang="fi-FI" sz="2000" dirty="0"/>
              <a:t>. I </a:t>
            </a:r>
            <a:r>
              <a:rPr lang="fi-FI" sz="2000" dirty="0" err="1"/>
              <a:t>bildlotto</a:t>
            </a:r>
            <a:r>
              <a:rPr lang="fi-FI" sz="2000" dirty="0"/>
              <a:t> </a:t>
            </a:r>
            <a:r>
              <a:rPr lang="fi-FI" sz="2000" dirty="0" err="1"/>
              <a:t>täcker</a:t>
            </a:r>
            <a:r>
              <a:rPr lang="fi-FI" sz="2000" dirty="0"/>
              <a:t> </a:t>
            </a:r>
            <a:r>
              <a:rPr lang="fi-FI" sz="2000" dirty="0" err="1"/>
              <a:t>spelarna</a:t>
            </a:r>
            <a:r>
              <a:rPr lang="fi-FI" sz="2000" dirty="0"/>
              <a:t> </a:t>
            </a:r>
            <a:r>
              <a:rPr lang="fi-FI" sz="2000" dirty="0" err="1"/>
              <a:t>bilderna</a:t>
            </a:r>
            <a:r>
              <a:rPr lang="fi-FI" sz="2000" dirty="0"/>
              <a:t> på </a:t>
            </a:r>
            <a:r>
              <a:rPr lang="fi-FI" sz="2000" dirty="0" err="1"/>
              <a:t>sin</a:t>
            </a:r>
            <a:r>
              <a:rPr lang="fi-FI" sz="2000" dirty="0"/>
              <a:t> </a:t>
            </a:r>
            <a:r>
              <a:rPr lang="fi-FI" sz="2000" dirty="0" err="1"/>
              <a:t>spelbricka</a:t>
            </a:r>
            <a:r>
              <a:rPr lang="fi-FI" sz="2000" dirty="0"/>
              <a:t> </a:t>
            </a:r>
            <a:r>
              <a:rPr lang="fi-FI" sz="2000" dirty="0" err="1"/>
              <a:t>med</a:t>
            </a:r>
            <a:r>
              <a:rPr lang="fi-FI" sz="2000" dirty="0"/>
              <a:t> </a:t>
            </a:r>
            <a:r>
              <a:rPr lang="fi-FI" sz="2000" dirty="0" err="1"/>
              <a:t>bildkort</a:t>
            </a:r>
            <a:r>
              <a:rPr lang="fi-FI" sz="2000" dirty="0"/>
              <a:t>. Du </a:t>
            </a:r>
            <a:r>
              <a:rPr lang="fi-FI" sz="2000" dirty="0" err="1"/>
              <a:t>kan</a:t>
            </a:r>
            <a:r>
              <a:rPr lang="fi-FI" sz="2000" dirty="0"/>
              <a:t> </a:t>
            </a:r>
            <a:r>
              <a:rPr lang="fi-FI" sz="2000" dirty="0" err="1"/>
              <a:t>välja</a:t>
            </a:r>
            <a:r>
              <a:rPr lang="fi-FI" sz="2000" dirty="0"/>
              <a:t> </a:t>
            </a:r>
            <a:r>
              <a:rPr lang="fi-FI" sz="2000" dirty="0" err="1"/>
              <a:t>den</a:t>
            </a:r>
            <a:r>
              <a:rPr lang="fi-FI" sz="2000" dirty="0"/>
              <a:t> version </a:t>
            </a:r>
            <a:r>
              <a:rPr lang="fi-FI" sz="2000" dirty="0" err="1"/>
              <a:t>som</a:t>
            </a:r>
            <a:r>
              <a:rPr lang="fi-FI" sz="2000" dirty="0"/>
              <a:t> </a:t>
            </a:r>
            <a:r>
              <a:rPr lang="fi-FI" sz="2000" dirty="0" err="1"/>
              <a:t>passar</a:t>
            </a:r>
            <a:r>
              <a:rPr lang="fi-FI" sz="2000" dirty="0"/>
              <a:t> </a:t>
            </a:r>
            <a:r>
              <a:rPr lang="fi-FI" sz="2000" dirty="0" err="1"/>
              <a:t>din</a:t>
            </a:r>
            <a:r>
              <a:rPr lang="fi-FI" sz="2000" dirty="0"/>
              <a:t> </a:t>
            </a:r>
            <a:r>
              <a:rPr lang="fi-FI" sz="2000" dirty="0" err="1"/>
              <a:t>grupp</a:t>
            </a:r>
            <a:r>
              <a:rPr lang="fi-FI" sz="2000" dirty="0"/>
              <a:t> </a:t>
            </a:r>
            <a:r>
              <a:rPr lang="fi-FI" sz="2000" dirty="0" err="1"/>
              <a:t>bäst</a:t>
            </a:r>
            <a:r>
              <a:rPr lang="fi-FI" sz="2000" dirty="0"/>
              <a:t> – </a:t>
            </a:r>
            <a:r>
              <a:rPr lang="fi-FI" sz="2000" dirty="0" err="1"/>
              <a:t>lätt</a:t>
            </a:r>
            <a:r>
              <a:rPr lang="fi-FI" sz="2000" dirty="0"/>
              <a:t> </a:t>
            </a:r>
            <a:r>
              <a:rPr lang="fi-FI" sz="2000" dirty="0" err="1"/>
              <a:t>eller</a:t>
            </a:r>
            <a:r>
              <a:rPr lang="fi-FI" sz="2000" dirty="0"/>
              <a:t> </a:t>
            </a:r>
            <a:r>
              <a:rPr lang="fi-FI" sz="2000" dirty="0" err="1"/>
              <a:t>mycket</a:t>
            </a:r>
            <a:r>
              <a:rPr lang="fi-FI" sz="2000" dirty="0"/>
              <a:t> </a:t>
            </a:r>
            <a:r>
              <a:rPr lang="fi-FI" sz="2000" dirty="0" err="1"/>
              <a:t>lätt</a:t>
            </a:r>
            <a:r>
              <a:rPr lang="fi-FI" sz="2000" dirty="0"/>
              <a:t>.</a:t>
            </a:r>
          </a:p>
          <a:p>
            <a:pPr fontAlgn="base">
              <a:spcAft>
                <a:spcPts val="1200"/>
              </a:spcAft>
            </a:pPr>
            <a:r>
              <a:rPr lang="fi-FI" sz="2000" dirty="0" err="1"/>
              <a:t>Välj</a:t>
            </a:r>
            <a:r>
              <a:rPr lang="fi-FI" sz="2000" dirty="0"/>
              <a:t> en </a:t>
            </a:r>
            <a:r>
              <a:rPr lang="fi-FI" sz="2000" dirty="0" err="1"/>
              <a:t>passande</a:t>
            </a:r>
            <a:r>
              <a:rPr lang="fi-FI" sz="2000" dirty="0"/>
              <a:t> </a:t>
            </a:r>
            <a:r>
              <a:rPr lang="fi-FI" sz="2000" dirty="0" err="1"/>
              <a:t>bildlotto</a:t>
            </a:r>
            <a:r>
              <a:rPr lang="fi-FI" sz="2000" dirty="0"/>
              <a:t>: </a:t>
            </a:r>
            <a:r>
              <a:rPr lang="fi-FI" sz="2000" dirty="0" err="1">
                <a:hlinkClick r:id="rId2"/>
              </a:rPr>
              <a:t>Vårlotto</a:t>
            </a:r>
            <a:r>
              <a:rPr lang="fi-FI" sz="2000" dirty="0"/>
              <a:t>, </a:t>
            </a:r>
            <a:r>
              <a:rPr lang="fi-FI" sz="2000" dirty="0" err="1">
                <a:hlinkClick r:id="rId3"/>
              </a:rPr>
              <a:t>Sommarlotto</a:t>
            </a:r>
            <a:r>
              <a:rPr lang="fi-FI" sz="2000" dirty="0"/>
              <a:t>, </a:t>
            </a:r>
            <a:r>
              <a:rPr lang="fi-FI" sz="2000" dirty="0" err="1">
                <a:hlinkClick r:id="rId4"/>
              </a:rPr>
              <a:t>Höstlotto</a:t>
            </a:r>
            <a:r>
              <a:rPr lang="fi-FI" sz="2000" dirty="0"/>
              <a:t>, </a:t>
            </a:r>
            <a:r>
              <a:rPr lang="fi-FI" sz="2000" dirty="0" err="1">
                <a:hlinkClick r:id="rId5"/>
              </a:rPr>
              <a:t>Vinterlotto</a:t>
            </a:r>
            <a:r>
              <a:rPr lang="fi-FI" sz="2000" dirty="0"/>
              <a:t> </a:t>
            </a:r>
            <a:r>
              <a:rPr lang="fi-FI" sz="2000" dirty="0" err="1"/>
              <a:t>eller</a:t>
            </a:r>
            <a:r>
              <a:rPr lang="fi-FI" sz="2000" dirty="0"/>
              <a:t> </a:t>
            </a:r>
            <a:r>
              <a:rPr lang="fi-FI" sz="2000" dirty="0" err="1">
                <a:hlinkClick r:id="rId6"/>
              </a:rPr>
              <a:t>Jullotto</a:t>
            </a:r>
            <a:r>
              <a:rPr lang="fi-FI" sz="2000" dirty="0"/>
              <a:t>.</a:t>
            </a:r>
            <a:endParaRPr lang="sv-SE" sz="2000" dirty="0"/>
          </a:p>
          <a:p>
            <a:pPr>
              <a:spcAft>
                <a:spcPts val="1200"/>
              </a:spcAft>
              <a:buClr>
                <a:srgbClr val="2CB2AF"/>
              </a:buClr>
            </a:pPr>
            <a:r>
              <a:rPr lang="fi-FI" sz="2000" dirty="0"/>
              <a:t>Du </a:t>
            </a:r>
            <a:r>
              <a:rPr lang="fi-FI" sz="2000" dirty="0" err="1"/>
              <a:t>hittar</a:t>
            </a:r>
            <a:r>
              <a:rPr lang="fi-FI" sz="2000" dirty="0"/>
              <a:t> alla </a:t>
            </a:r>
            <a:r>
              <a:rPr lang="fi-FI" sz="2000" dirty="0" err="1"/>
              <a:t>RyhmäRenkis</a:t>
            </a:r>
            <a:r>
              <a:rPr lang="fi-FI" sz="2000" dirty="0"/>
              <a:t> </a:t>
            </a:r>
            <a:r>
              <a:rPr lang="fi-FI" sz="2000" dirty="0" err="1"/>
              <a:t>juluppgifter</a:t>
            </a:r>
            <a:r>
              <a:rPr lang="fi-FI" sz="2000" dirty="0"/>
              <a:t> på </a:t>
            </a:r>
            <a:r>
              <a:rPr lang="fi-FI" sz="2000" dirty="0" err="1"/>
              <a:t>svenska</a:t>
            </a:r>
            <a:r>
              <a:rPr lang="fi-FI" sz="2000" dirty="0"/>
              <a:t> </a:t>
            </a:r>
            <a:r>
              <a:rPr lang="fi-FI" sz="2000" dirty="0" err="1"/>
              <a:t>med</a:t>
            </a:r>
            <a:r>
              <a:rPr lang="fi-FI" sz="2000" dirty="0"/>
              <a:t> </a:t>
            </a:r>
            <a:r>
              <a:rPr lang="fi-FI" sz="2000" dirty="0" err="1"/>
              <a:t>nyckelordet</a:t>
            </a:r>
            <a:r>
              <a:rPr lang="fi-FI" sz="2000" dirty="0"/>
              <a:t> </a:t>
            </a:r>
            <a:r>
              <a:rPr lang="fi-FI" sz="2000" dirty="0">
                <a:hlinkClick r:id="rId7"/>
              </a:rPr>
              <a:t>JUL</a:t>
            </a:r>
            <a:r>
              <a:rPr lang="fi-FI" sz="2000" dirty="0"/>
              <a:t>.</a:t>
            </a:r>
          </a:p>
        </p:txBody>
      </p:sp>
      <p:pic>
        <p:nvPicPr>
          <p:cNvPr id="3" name="Kuva 2">
            <a:hlinkClick r:id="rId8"/>
            <a:extLst>
              <a:ext uri="{FF2B5EF4-FFF2-40B4-BE49-F238E27FC236}">
                <a16:creationId xmlns:a16="http://schemas.microsoft.com/office/drawing/2014/main" id="{A4E45E54-18DE-B04F-9CD5-7549945B3215}"/>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264000" y="4698000"/>
            <a:ext cx="2880000" cy="2160000"/>
          </a:xfrm>
          <a:prstGeom prst="rect">
            <a:avLst/>
          </a:prstGeom>
        </p:spPr>
      </p:pic>
      <p:pic>
        <p:nvPicPr>
          <p:cNvPr id="8" name="Kuva 7">
            <a:hlinkClick r:id="rId2"/>
            <a:extLst>
              <a:ext uri="{FF2B5EF4-FFF2-40B4-BE49-F238E27FC236}">
                <a16:creationId xmlns:a16="http://schemas.microsoft.com/office/drawing/2014/main" id="{0393170D-4C53-61F8-4B3C-56324935D48B}"/>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265136" y="0"/>
            <a:ext cx="2878864" cy="2160000"/>
          </a:xfrm>
          <a:prstGeom prst="rect">
            <a:avLst/>
          </a:prstGeom>
        </p:spPr>
      </p:pic>
      <p:pic>
        <p:nvPicPr>
          <p:cNvPr id="10" name="Kuva 9">
            <a:hlinkClick r:id="rId4"/>
            <a:extLst>
              <a:ext uri="{FF2B5EF4-FFF2-40B4-BE49-F238E27FC236}">
                <a16:creationId xmlns:a16="http://schemas.microsoft.com/office/drawing/2014/main" id="{723DC124-6C16-9B1F-C0DF-3A2A0628E39D}"/>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264000" y="2349000"/>
            <a:ext cx="2878864" cy="2160000"/>
          </a:xfrm>
          <a:prstGeom prst="rect">
            <a:avLst/>
          </a:prstGeom>
        </p:spPr>
      </p:pic>
    </p:spTree>
    <p:extLst>
      <p:ext uri="{BB962C8B-B14F-4D97-AF65-F5344CB8AC3E}">
        <p14:creationId xmlns:p14="http://schemas.microsoft.com/office/powerpoint/2010/main" val="12431133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iruutu 4"/>
          <p:cNvSpPr txBox="1"/>
          <p:nvPr/>
        </p:nvSpPr>
        <p:spPr>
          <a:xfrm>
            <a:off x="832988" y="374845"/>
            <a:ext cx="4700913" cy="1200329"/>
          </a:xfrm>
          <a:prstGeom prst="rect">
            <a:avLst/>
          </a:prstGeom>
          <a:noFill/>
        </p:spPr>
        <p:txBody>
          <a:bodyPr wrap="square" rtlCol="0">
            <a:spAutoFit/>
          </a:bodyPr>
          <a:lstStyle/>
          <a:p>
            <a:r>
              <a:rPr lang="fi-FI" sz="3600" dirty="0" err="1"/>
              <a:t>Känslor</a:t>
            </a:r>
            <a:r>
              <a:rPr lang="fi-FI" sz="3600" dirty="0"/>
              <a:t> </a:t>
            </a:r>
            <a:r>
              <a:rPr lang="fi-FI" sz="3600" dirty="0" err="1"/>
              <a:t>och</a:t>
            </a:r>
            <a:r>
              <a:rPr lang="fi-FI" sz="3600" dirty="0"/>
              <a:t> </a:t>
            </a:r>
            <a:r>
              <a:rPr lang="fi-FI" sz="3600" dirty="0" err="1"/>
              <a:t>stämningar</a:t>
            </a:r>
            <a:r>
              <a:rPr lang="fi-FI" sz="3600" dirty="0"/>
              <a:t> i </a:t>
            </a:r>
            <a:r>
              <a:rPr lang="fi-FI" sz="3600" dirty="0" err="1"/>
              <a:t>tal</a:t>
            </a:r>
            <a:endParaRPr lang="fi-FI" sz="3600" dirty="0"/>
          </a:p>
        </p:txBody>
      </p:sp>
      <p:pic>
        <p:nvPicPr>
          <p:cNvPr id="3" name="Kuva 2">
            <a:hlinkClick r:id="rId2"/>
            <a:extLst>
              <a:ext uri="{FF2B5EF4-FFF2-40B4-BE49-F238E27FC236}">
                <a16:creationId xmlns:a16="http://schemas.microsoft.com/office/drawing/2014/main" id="{B6F6BD76-920E-2216-6BB8-2C72FD9BA8F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5136" y="2349000"/>
            <a:ext cx="2878864" cy="2160000"/>
          </a:xfrm>
          <a:prstGeom prst="rect">
            <a:avLst/>
          </a:prstGeom>
        </p:spPr>
      </p:pic>
      <p:pic>
        <p:nvPicPr>
          <p:cNvPr id="4" name="Kuva 3">
            <a:hlinkClick r:id="rId4"/>
            <a:extLst>
              <a:ext uri="{FF2B5EF4-FFF2-40B4-BE49-F238E27FC236}">
                <a16:creationId xmlns:a16="http://schemas.microsoft.com/office/drawing/2014/main" id="{AE2B692E-2773-FE44-09E5-B2F8CA24A9E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63999" y="0"/>
            <a:ext cx="2880001" cy="2160853"/>
          </a:xfrm>
          <a:prstGeom prst="rect">
            <a:avLst/>
          </a:prstGeom>
        </p:spPr>
      </p:pic>
      <p:sp>
        <p:nvSpPr>
          <p:cNvPr id="6" name="Tekstiruutu 5">
            <a:extLst>
              <a:ext uri="{FF2B5EF4-FFF2-40B4-BE49-F238E27FC236}">
                <a16:creationId xmlns:a16="http://schemas.microsoft.com/office/drawing/2014/main" id="{A6D0F0C1-28B7-F800-561C-256372D27C13}"/>
              </a:ext>
            </a:extLst>
          </p:cNvPr>
          <p:cNvSpPr txBox="1"/>
          <p:nvPr/>
        </p:nvSpPr>
        <p:spPr>
          <a:xfrm>
            <a:off x="864657" y="1664102"/>
            <a:ext cx="4572000" cy="4555093"/>
          </a:xfrm>
          <a:prstGeom prst="rect">
            <a:avLst/>
          </a:prstGeom>
          <a:noFill/>
        </p:spPr>
        <p:txBody>
          <a:bodyPr wrap="square">
            <a:spAutoFit/>
          </a:bodyPr>
          <a:lstStyle/>
          <a:p>
            <a:pPr fontAlgn="base">
              <a:spcAft>
                <a:spcPts val="1200"/>
              </a:spcAft>
            </a:pPr>
            <a:r>
              <a:rPr lang="fi-FI" sz="2000" dirty="0">
                <a:hlinkClick r:id="rId4"/>
              </a:rPr>
              <a:t>Känsloord</a:t>
            </a:r>
            <a:r>
              <a:rPr lang="fi-FI" sz="2000" dirty="0"/>
              <a:t> </a:t>
            </a:r>
            <a:r>
              <a:rPr lang="fi-FI" sz="2000" dirty="0" err="1"/>
              <a:t>passar</a:t>
            </a:r>
            <a:r>
              <a:rPr lang="fi-FI" sz="2000" dirty="0"/>
              <a:t> för </a:t>
            </a:r>
            <a:r>
              <a:rPr lang="fi-FI" sz="2000" dirty="0" err="1"/>
              <a:t>att</a:t>
            </a:r>
            <a:r>
              <a:rPr lang="fi-FI" sz="2000" dirty="0"/>
              <a:t> </a:t>
            </a:r>
            <a:r>
              <a:rPr lang="fi-FI" sz="2000" dirty="0" err="1"/>
              <a:t>ge</a:t>
            </a:r>
            <a:r>
              <a:rPr lang="fi-FI" sz="2000" dirty="0"/>
              <a:t> </a:t>
            </a:r>
            <a:r>
              <a:rPr lang="fi-FI" sz="2000" dirty="0" err="1"/>
              <a:t>uttryck</a:t>
            </a:r>
            <a:r>
              <a:rPr lang="fi-FI" sz="2000" dirty="0"/>
              <a:t> för </a:t>
            </a:r>
            <a:r>
              <a:rPr lang="fi-FI" sz="2000" dirty="0" err="1"/>
              <a:t>känslor</a:t>
            </a:r>
            <a:r>
              <a:rPr lang="fi-FI" sz="2000" dirty="0"/>
              <a:t> i </a:t>
            </a:r>
            <a:r>
              <a:rPr lang="fi-FI" sz="2000" dirty="0" err="1"/>
              <a:t>bland</a:t>
            </a:r>
            <a:r>
              <a:rPr lang="fi-FI" sz="2000" dirty="0"/>
              <a:t> annat </a:t>
            </a:r>
            <a:r>
              <a:rPr lang="fi-FI" sz="2000" dirty="0" err="1"/>
              <a:t>utbildningar</a:t>
            </a:r>
            <a:r>
              <a:rPr lang="fi-FI" sz="2000" dirty="0"/>
              <a:t>, på </a:t>
            </a:r>
            <a:r>
              <a:rPr lang="fi-FI" sz="2000" dirty="0" err="1"/>
              <a:t>möten</a:t>
            </a:r>
            <a:r>
              <a:rPr lang="fi-FI" sz="2000" dirty="0"/>
              <a:t> </a:t>
            </a:r>
            <a:r>
              <a:rPr lang="fi-FI" sz="2000" dirty="0" err="1"/>
              <a:t>och</a:t>
            </a:r>
            <a:r>
              <a:rPr lang="fi-FI" sz="2000" dirty="0"/>
              <a:t> i </a:t>
            </a:r>
            <a:r>
              <a:rPr lang="fi-FI" sz="2000" dirty="0" err="1"/>
              <a:t>gruppverksamhet</a:t>
            </a:r>
            <a:r>
              <a:rPr lang="fi-FI" sz="2000" dirty="0"/>
              <a:t>. </a:t>
            </a:r>
            <a:r>
              <a:rPr lang="fi-FI" sz="2000" dirty="0" err="1"/>
              <a:t>Dessutom</a:t>
            </a:r>
            <a:r>
              <a:rPr lang="fi-FI" sz="2000" dirty="0"/>
              <a:t> </a:t>
            </a:r>
            <a:r>
              <a:rPr lang="fi-FI" sz="2000" dirty="0" err="1"/>
              <a:t>kan</a:t>
            </a:r>
            <a:r>
              <a:rPr lang="fi-FI" sz="2000" dirty="0"/>
              <a:t> du </a:t>
            </a:r>
            <a:r>
              <a:rPr lang="fi-FI" sz="2000" dirty="0" err="1"/>
              <a:t>få</a:t>
            </a:r>
            <a:r>
              <a:rPr lang="fi-FI" sz="2000" dirty="0"/>
              <a:t> </a:t>
            </a:r>
            <a:r>
              <a:rPr lang="fi-FI" sz="2000" dirty="0" err="1"/>
              <a:t>värdefull</a:t>
            </a:r>
            <a:r>
              <a:rPr lang="fi-FI" sz="2000" dirty="0"/>
              <a:t> feedback, </a:t>
            </a:r>
            <a:r>
              <a:rPr lang="fi-FI" sz="2000" dirty="0" err="1"/>
              <a:t>om</a:t>
            </a:r>
            <a:r>
              <a:rPr lang="fi-FI" sz="2000" dirty="0"/>
              <a:t> </a:t>
            </a:r>
            <a:r>
              <a:rPr lang="fi-FI" sz="2000" dirty="0" err="1"/>
              <a:t>ni</a:t>
            </a:r>
            <a:r>
              <a:rPr lang="fi-FI" sz="2000" dirty="0"/>
              <a:t> </a:t>
            </a:r>
            <a:r>
              <a:rPr lang="fi-FI" sz="2000" dirty="0" err="1"/>
              <a:t>tar</a:t>
            </a:r>
            <a:r>
              <a:rPr lang="fi-FI" sz="2000" dirty="0"/>
              <a:t> en </a:t>
            </a:r>
            <a:r>
              <a:rPr lang="fi-FI" sz="2000" dirty="0" err="1"/>
              <a:t>känslorunda</a:t>
            </a:r>
            <a:r>
              <a:rPr lang="fi-FI" sz="2000" dirty="0"/>
              <a:t> </a:t>
            </a:r>
            <a:r>
              <a:rPr lang="fi-FI" sz="2000" dirty="0" err="1"/>
              <a:t>både</a:t>
            </a:r>
            <a:r>
              <a:rPr lang="fi-FI" sz="2000" dirty="0"/>
              <a:t> i </a:t>
            </a:r>
            <a:r>
              <a:rPr lang="fi-FI" sz="2000" dirty="0" err="1"/>
              <a:t>början</a:t>
            </a:r>
            <a:r>
              <a:rPr lang="fi-FI" sz="2000" dirty="0"/>
              <a:t> </a:t>
            </a:r>
            <a:r>
              <a:rPr lang="fi-FI" sz="2000" dirty="0" err="1"/>
              <a:t>och</a:t>
            </a:r>
            <a:r>
              <a:rPr lang="fi-FI" sz="2000" dirty="0"/>
              <a:t> </a:t>
            </a:r>
            <a:r>
              <a:rPr lang="fi-FI" sz="2000" dirty="0" err="1"/>
              <a:t>slutet</a:t>
            </a:r>
            <a:r>
              <a:rPr lang="fi-FI" sz="2000" dirty="0"/>
              <a:t>. </a:t>
            </a:r>
          </a:p>
          <a:p>
            <a:pPr fontAlgn="base">
              <a:spcAft>
                <a:spcPts val="1200"/>
              </a:spcAft>
            </a:pPr>
            <a:r>
              <a:rPr lang="fi-FI" sz="2000" dirty="0" err="1"/>
              <a:t>Med</a:t>
            </a:r>
            <a:r>
              <a:rPr lang="fi-FI" sz="2000" dirty="0"/>
              <a:t> </a:t>
            </a:r>
            <a:r>
              <a:rPr lang="fi-FI" sz="2000" dirty="0" err="1"/>
              <a:t>hjälp</a:t>
            </a:r>
            <a:r>
              <a:rPr lang="fi-FI" sz="2000" dirty="0"/>
              <a:t> av </a:t>
            </a:r>
            <a:r>
              <a:rPr lang="fi-FI" sz="2000" dirty="0">
                <a:hlinkClick r:id="rId2"/>
              </a:rPr>
              <a:t>Trafikmärken för sinne</a:t>
            </a:r>
            <a:r>
              <a:rPr lang="fi-FI" sz="2000" dirty="0"/>
              <a:t> </a:t>
            </a:r>
            <a:r>
              <a:rPr lang="fi-FI" sz="2000" dirty="0" err="1"/>
              <a:t>kan</a:t>
            </a:r>
            <a:r>
              <a:rPr lang="fi-FI" sz="2000" dirty="0"/>
              <a:t> </a:t>
            </a:r>
            <a:r>
              <a:rPr lang="fi-FI" sz="2000" dirty="0" err="1"/>
              <a:t>ni</a:t>
            </a:r>
            <a:r>
              <a:rPr lang="fi-FI" sz="2000" dirty="0"/>
              <a:t> </a:t>
            </a:r>
            <a:r>
              <a:rPr lang="fi-FI" sz="2000" dirty="0" err="1"/>
              <a:t>reflektera</a:t>
            </a:r>
            <a:r>
              <a:rPr lang="fi-FI" sz="2000" dirty="0"/>
              <a:t> </a:t>
            </a:r>
            <a:r>
              <a:rPr lang="fi-FI" sz="2000" dirty="0" err="1"/>
              <a:t>över</a:t>
            </a:r>
            <a:r>
              <a:rPr lang="fi-FI" sz="2000" dirty="0"/>
              <a:t> </a:t>
            </a:r>
            <a:r>
              <a:rPr lang="fi-FI" sz="2000" dirty="0" err="1"/>
              <a:t>det</a:t>
            </a:r>
            <a:r>
              <a:rPr lang="fi-FI" sz="2000" dirty="0"/>
              <a:t> </a:t>
            </a:r>
            <a:r>
              <a:rPr lang="fi-FI" sz="2000" dirty="0" err="1"/>
              <a:t>förflutna</a:t>
            </a:r>
            <a:r>
              <a:rPr lang="fi-FI" sz="2000" dirty="0"/>
              <a:t>, </a:t>
            </a:r>
            <a:r>
              <a:rPr lang="fi-FI" sz="2000" dirty="0" err="1"/>
              <a:t>granska</a:t>
            </a:r>
            <a:r>
              <a:rPr lang="fi-FI" sz="2000" dirty="0"/>
              <a:t> </a:t>
            </a:r>
            <a:r>
              <a:rPr lang="fi-FI" sz="2000" dirty="0" err="1"/>
              <a:t>nuläget</a:t>
            </a:r>
            <a:r>
              <a:rPr lang="fi-FI" sz="2000" dirty="0"/>
              <a:t> </a:t>
            </a:r>
            <a:r>
              <a:rPr lang="fi-FI" sz="2000" dirty="0" err="1"/>
              <a:t>eller</a:t>
            </a:r>
            <a:r>
              <a:rPr lang="fi-FI" sz="2000" dirty="0"/>
              <a:t> </a:t>
            </a:r>
            <a:r>
              <a:rPr lang="fi-FI" sz="2000" dirty="0" err="1"/>
              <a:t>styra</a:t>
            </a:r>
            <a:r>
              <a:rPr lang="fi-FI" sz="2000" dirty="0"/>
              <a:t> </a:t>
            </a:r>
            <a:r>
              <a:rPr lang="fi-FI" sz="2000" dirty="0" err="1"/>
              <a:t>vägen</a:t>
            </a:r>
            <a:r>
              <a:rPr lang="fi-FI" sz="2000" dirty="0"/>
              <a:t> </a:t>
            </a:r>
            <a:r>
              <a:rPr lang="fi-FI" sz="2000" dirty="0" err="1"/>
              <a:t>framåt</a:t>
            </a:r>
            <a:r>
              <a:rPr lang="fi-FI" sz="2000" dirty="0"/>
              <a:t>. </a:t>
            </a:r>
          </a:p>
          <a:p>
            <a:pPr fontAlgn="base">
              <a:spcAft>
                <a:spcPts val="1200"/>
              </a:spcAft>
            </a:pPr>
            <a:r>
              <a:rPr lang="fi-FI" sz="2000" dirty="0" err="1"/>
              <a:t>Med</a:t>
            </a:r>
            <a:r>
              <a:rPr lang="fi-FI" sz="2000" dirty="0"/>
              <a:t> </a:t>
            </a:r>
            <a:r>
              <a:rPr lang="fi-FI" sz="2000" dirty="0">
                <a:hlinkClick r:id="rId6"/>
              </a:rPr>
              <a:t>Varmhjärtade </a:t>
            </a:r>
            <a:r>
              <a:rPr lang="fi-FI" sz="2000" dirty="0" err="1">
                <a:hlinkClick r:id="rId6"/>
              </a:rPr>
              <a:t>ord</a:t>
            </a:r>
            <a:r>
              <a:rPr lang="fi-FI" sz="2000" dirty="0"/>
              <a:t> </a:t>
            </a:r>
            <a:r>
              <a:rPr lang="fi-FI" sz="2000" dirty="0" err="1"/>
              <a:t>kan</a:t>
            </a:r>
            <a:r>
              <a:rPr lang="fi-FI" sz="2000" dirty="0"/>
              <a:t> </a:t>
            </a:r>
            <a:r>
              <a:rPr lang="fi-FI" sz="2000" dirty="0" err="1"/>
              <a:t>man</a:t>
            </a:r>
            <a:r>
              <a:rPr lang="fi-FI" sz="2000" dirty="0"/>
              <a:t> </a:t>
            </a:r>
            <a:r>
              <a:rPr lang="fi-FI" sz="2000" dirty="0" err="1"/>
              <a:t>ge</a:t>
            </a:r>
            <a:r>
              <a:rPr lang="fi-FI" sz="2000" dirty="0"/>
              <a:t> </a:t>
            </a:r>
            <a:r>
              <a:rPr lang="fi-FI" sz="2000" dirty="0" err="1"/>
              <a:t>vänlig</a:t>
            </a:r>
            <a:r>
              <a:rPr lang="fi-FI" sz="2000" dirty="0"/>
              <a:t> </a:t>
            </a:r>
            <a:r>
              <a:rPr lang="fi-FI" sz="2000" dirty="0" err="1"/>
              <a:t>respons</a:t>
            </a:r>
            <a:r>
              <a:rPr lang="fi-FI" sz="2000" dirty="0"/>
              <a:t> </a:t>
            </a:r>
            <a:r>
              <a:rPr lang="fi-FI" sz="2000" dirty="0" err="1"/>
              <a:t>till</a:t>
            </a:r>
            <a:r>
              <a:rPr lang="fi-FI" sz="2000" dirty="0"/>
              <a:t> en </a:t>
            </a:r>
            <a:r>
              <a:rPr lang="fi-FI" sz="2000" dirty="0" err="1"/>
              <a:t>vän</a:t>
            </a:r>
            <a:r>
              <a:rPr lang="fi-FI" sz="2000" dirty="0"/>
              <a:t>, en </a:t>
            </a:r>
            <a:r>
              <a:rPr lang="fi-FI" sz="2000" dirty="0" err="1"/>
              <a:t>bekant</a:t>
            </a:r>
            <a:r>
              <a:rPr lang="fi-FI" sz="2000" dirty="0"/>
              <a:t>, </a:t>
            </a:r>
            <a:r>
              <a:rPr lang="fi-FI" sz="2000" dirty="0" err="1"/>
              <a:t>bordsgrannen</a:t>
            </a:r>
            <a:r>
              <a:rPr lang="fi-FI" sz="2000" dirty="0"/>
              <a:t> </a:t>
            </a:r>
            <a:r>
              <a:rPr lang="fi-FI" sz="2000" dirty="0" err="1"/>
              <a:t>eller</a:t>
            </a:r>
            <a:r>
              <a:rPr lang="fi-FI" sz="2000" dirty="0"/>
              <a:t> </a:t>
            </a:r>
            <a:r>
              <a:rPr lang="fi-FI" sz="2000" dirty="0" err="1"/>
              <a:t>till</a:t>
            </a:r>
            <a:r>
              <a:rPr lang="fi-FI" sz="2000" dirty="0"/>
              <a:t> hela </a:t>
            </a:r>
            <a:r>
              <a:rPr lang="fi-FI" sz="2000" dirty="0" err="1"/>
              <a:t>gruppen</a:t>
            </a:r>
            <a:r>
              <a:rPr lang="fi-FI" sz="2000" dirty="0"/>
              <a:t>. </a:t>
            </a:r>
          </a:p>
          <a:p>
            <a:pPr>
              <a:spcAft>
                <a:spcPts val="1200"/>
              </a:spcAft>
              <a:buClr>
                <a:srgbClr val="2CB2AF"/>
              </a:buClr>
            </a:pPr>
            <a:r>
              <a:rPr lang="fi-FI" sz="2000" dirty="0"/>
              <a:t>En </a:t>
            </a:r>
            <a:r>
              <a:rPr lang="fi-FI" sz="2000" dirty="0" err="1"/>
              <a:t>enkel</a:t>
            </a:r>
            <a:r>
              <a:rPr lang="fi-FI" sz="2000" dirty="0"/>
              <a:t> </a:t>
            </a:r>
            <a:r>
              <a:rPr lang="fi-FI" sz="2000" dirty="0" err="1"/>
              <a:t>method</a:t>
            </a:r>
            <a:r>
              <a:rPr lang="fi-FI" sz="2000" dirty="0"/>
              <a:t>, </a:t>
            </a:r>
            <a:r>
              <a:rPr lang="fi-FI" sz="2000" dirty="0" err="1"/>
              <a:t>Feelismätare</a:t>
            </a:r>
            <a:r>
              <a:rPr lang="fi-FI" sz="2000" dirty="0"/>
              <a:t>, </a:t>
            </a:r>
            <a:r>
              <a:rPr lang="fi-FI" sz="2000" dirty="0" err="1"/>
              <a:t>hittar</a:t>
            </a:r>
            <a:r>
              <a:rPr lang="fi-FI" sz="2000" dirty="0"/>
              <a:t> du på </a:t>
            </a:r>
            <a:r>
              <a:rPr lang="fi-FI" sz="2000" dirty="0">
                <a:hlinkClick r:id="rId7"/>
              </a:rPr>
              <a:t>Juttu-tuvan juttusalkku</a:t>
            </a:r>
            <a:r>
              <a:rPr lang="fi-FI" sz="2000" dirty="0"/>
              <a:t>.</a:t>
            </a:r>
          </a:p>
        </p:txBody>
      </p:sp>
      <p:pic>
        <p:nvPicPr>
          <p:cNvPr id="12" name="Kuva 11" descr="Kuva, joka sisältää kohteen teksti, Fontti, vaaleanpunainen, kuvakaappaus&#10;&#10;Kuvaus luotu automaattisesti">
            <a:hlinkClick r:id="rId6"/>
            <a:extLst>
              <a:ext uri="{FF2B5EF4-FFF2-40B4-BE49-F238E27FC236}">
                <a16:creationId xmlns:a16="http://schemas.microsoft.com/office/drawing/2014/main" id="{DD6BA3FE-7C5A-A2CD-2C9C-6559D10FB52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265136" y="4697148"/>
            <a:ext cx="2880000" cy="2160852"/>
          </a:xfrm>
          <a:prstGeom prst="rect">
            <a:avLst/>
          </a:prstGeom>
        </p:spPr>
      </p:pic>
    </p:spTree>
    <p:extLst>
      <p:ext uri="{BB962C8B-B14F-4D97-AF65-F5344CB8AC3E}">
        <p14:creationId xmlns:p14="http://schemas.microsoft.com/office/powerpoint/2010/main" val="39347262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uva 2">
            <a:hlinkClick r:id="rId2"/>
            <a:extLst>
              <a:ext uri="{FF2B5EF4-FFF2-40B4-BE49-F238E27FC236}">
                <a16:creationId xmlns:a16="http://schemas.microsoft.com/office/drawing/2014/main" id="{E5B294F7-C0D4-2C12-AEB7-6067E733A0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5136" y="2348574"/>
            <a:ext cx="2878864" cy="2160000"/>
          </a:xfrm>
          <a:prstGeom prst="rect">
            <a:avLst/>
          </a:prstGeom>
        </p:spPr>
      </p:pic>
      <p:pic>
        <p:nvPicPr>
          <p:cNvPr id="9" name="Kuva 8">
            <a:hlinkClick r:id="rId4"/>
            <a:extLst>
              <a:ext uri="{FF2B5EF4-FFF2-40B4-BE49-F238E27FC236}">
                <a16:creationId xmlns:a16="http://schemas.microsoft.com/office/drawing/2014/main" id="{B2B32A57-A9BC-400D-A3BD-DBDC04FCF18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65136" y="0"/>
            <a:ext cx="2878864" cy="2160000"/>
          </a:xfrm>
          <a:prstGeom prst="rect">
            <a:avLst/>
          </a:prstGeom>
        </p:spPr>
      </p:pic>
      <p:sp>
        <p:nvSpPr>
          <p:cNvPr id="5" name="Tekstiruutu 4"/>
          <p:cNvSpPr txBox="1"/>
          <p:nvPr/>
        </p:nvSpPr>
        <p:spPr>
          <a:xfrm>
            <a:off x="861334" y="369133"/>
            <a:ext cx="3968602" cy="1200329"/>
          </a:xfrm>
          <a:prstGeom prst="rect">
            <a:avLst/>
          </a:prstGeom>
          <a:noFill/>
        </p:spPr>
        <p:txBody>
          <a:bodyPr wrap="square" rtlCol="0">
            <a:spAutoFit/>
          </a:bodyPr>
          <a:lstStyle/>
          <a:p>
            <a:r>
              <a:rPr lang="fi-FI" sz="3600" dirty="0" err="1"/>
              <a:t>Lär</a:t>
            </a:r>
            <a:r>
              <a:rPr lang="fi-FI" sz="3600" dirty="0"/>
              <a:t> </a:t>
            </a:r>
            <a:r>
              <a:rPr lang="fi-FI" sz="3600" dirty="0" err="1"/>
              <a:t>känna</a:t>
            </a:r>
            <a:r>
              <a:rPr lang="fi-FI" sz="3600" dirty="0"/>
              <a:t> </a:t>
            </a:r>
            <a:r>
              <a:rPr lang="fi-FI" sz="3600" dirty="0" err="1"/>
              <a:t>varandra</a:t>
            </a:r>
            <a:r>
              <a:rPr lang="fi-FI" sz="3600" dirty="0"/>
              <a:t> på ett </a:t>
            </a:r>
            <a:r>
              <a:rPr lang="fi-FI" sz="3600" dirty="0" err="1"/>
              <a:t>tryggt</a:t>
            </a:r>
            <a:r>
              <a:rPr lang="fi-FI" sz="3600" dirty="0"/>
              <a:t> </a:t>
            </a:r>
            <a:r>
              <a:rPr lang="fi-FI" sz="3600" dirty="0" err="1"/>
              <a:t>sätt</a:t>
            </a:r>
            <a:r>
              <a:rPr lang="fi-FI" sz="3600" dirty="0"/>
              <a:t> </a:t>
            </a:r>
          </a:p>
        </p:txBody>
      </p:sp>
      <p:sp>
        <p:nvSpPr>
          <p:cNvPr id="8" name="Tekstiruutu 7"/>
          <p:cNvSpPr txBox="1"/>
          <p:nvPr/>
        </p:nvSpPr>
        <p:spPr>
          <a:xfrm>
            <a:off x="861334" y="1632797"/>
            <a:ext cx="5159456" cy="4893647"/>
          </a:xfrm>
          <a:prstGeom prst="rect">
            <a:avLst/>
          </a:prstGeom>
          <a:noFill/>
        </p:spPr>
        <p:txBody>
          <a:bodyPr wrap="square" rtlCol="0">
            <a:spAutoFit/>
          </a:bodyPr>
          <a:lstStyle/>
          <a:p>
            <a:pPr>
              <a:spcAft>
                <a:spcPts val="1800"/>
              </a:spcAft>
            </a:pPr>
            <a:r>
              <a:rPr lang="sv-SE" dirty="0"/>
              <a:t>Övningar för att lära känna varandra kan göras vid flera tillfällen. En del av gruppen kan ha nytta av hemuppgifter som kan funderas över i lugn och ro. </a:t>
            </a:r>
          </a:p>
          <a:p>
            <a:pPr>
              <a:spcAft>
                <a:spcPts val="1800"/>
              </a:spcAft>
            </a:pPr>
            <a:r>
              <a:rPr lang="sv-SE" dirty="0"/>
              <a:t>En fördel med utskrivbara kort är att gruppen fokuserar mer på varandra, eftersom blicken inte är fäst vid en skärm. Korten ger utrymme för de tystlåtna och eftertänksamma, eftersom alla inte ser kortet samtidigt.</a:t>
            </a:r>
          </a:p>
          <a:p>
            <a:pPr>
              <a:spcAft>
                <a:spcPts val="1800"/>
              </a:spcAft>
            </a:pPr>
            <a:r>
              <a:rPr lang="sv-SE" dirty="0">
                <a:hlinkClick r:id="rId4"/>
              </a:rPr>
              <a:t>Favoritfrågor</a:t>
            </a:r>
            <a:r>
              <a:rPr lang="sv-SE" dirty="0"/>
              <a:t> passar bra för att lära känna varandra under de första gruppträffarna under säsongen.</a:t>
            </a:r>
          </a:p>
          <a:p>
            <a:pPr>
              <a:spcAft>
                <a:spcPts val="1800"/>
              </a:spcAft>
            </a:pPr>
            <a:r>
              <a:rPr lang="sv-SE" dirty="0">
                <a:hlinkClick r:id="rId2"/>
              </a:rPr>
              <a:t>Spekulativa frågor</a:t>
            </a:r>
            <a:r>
              <a:rPr lang="sv-SE" dirty="0"/>
              <a:t> passar bra för att lära känna varandra, sätta fart på fantasin eller träna språket.</a:t>
            </a:r>
          </a:p>
          <a:p>
            <a:pPr>
              <a:spcAft>
                <a:spcPts val="1800"/>
              </a:spcAft>
            </a:pPr>
            <a:r>
              <a:rPr lang="sv-SE" dirty="0">
                <a:hlinkClick r:id="rId6"/>
              </a:rPr>
              <a:t>Vilket väljer du?</a:t>
            </a:r>
            <a:r>
              <a:rPr lang="sv-SE" dirty="0"/>
              <a:t> får gruppen att reflektera och välja mellan två alternativ på ett lekfullt sätt.</a:t>
            </a:r>
            <a:endParaRPr lang="fi-FI" dirty="0"/>
          </a:p>
        </p:txBody>
      </p:sp>
      <p:pic>
        <p:nvPicPr>
          <p:cNvPr id="13" name="Kuva 12">
            <a:hlinkClick r:id="rId6"/>
            <a:extLst>
              <a:ext uri="{FF2B5EF4-FFF2-40B4-BE49-F238E27FC236}">
                <a16:creationId xmlns:a16="http://schemas.microsoft.com/office/drawing/2014/main" id="{8451681C-6211-37C3-CAA0-5318141B6FB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265136" y="4697148"/>
            <a:ext cx="2878865" cy="2160000"/>
          </a:xfrm>
          <a:prstGeom prst="rect">
            <a:avLst/>
          </a:prstGeom>
        </p:spPr>
      </p:pic>
    </p:spTree>
    <p:extLst>
      <p:ext uri="{BB962C8B-B14F-4D97-AF65-F5344CB8AC3E}">
        <p14:creationId xmlns:p14="http://schemas.microsoft.com/office/powerpoint/2010/main" val="30200875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iruutu 4">
            <a:extLst>
              <a:ext uri="{FF2B5EF4-FFF2-40B4-BE49-F238E27FC236}">
                <a16:creationId xmlns:a16="http://schemas.microsoft.com/office/drawing/2014/main" id="{71881600-53F8-F073-9F06-B451063EA987}"/>
              </a:ext>
            </a:extLst>
          </p:cNvPr>
          <p:cNvSpPr txBox="1"/>
          <p:nvPr/>
        </p:nvSpPr>
        <p:spPr>
          <a:xfrm>
            <a:off x="868314" y="368556"/>
            <a:ext cx="5188102" cy="646331"/>
          </a:xfrm>
          <a:prstGeom prst="rect">
            <a:avLst/>
          </a:prstGeom>
          <a:noFill/>
        </p:spPr>
        <p:txBody>
          <a:bodyPr wrap="square" rtlCol="0">
            <a:spAutoFit/>
          </a:bodyPr>
          <a:lstStyle/>
          <a:p>
            <a:r>
              <a:rPr lang="fi-FI" sz="3600" dirty="0" err="1"/>
              <a:t>Variation</a:t>
            </a:r>
            <a:r>
              <a:rPr lang="fi-FI" sz="3600" dirty="0"/>
              <a:t> </a:t>
            </a:r>
            <a:r>
              <a:rPr lang="fi-FI" sz="3600" dirty="0" err="1"/>
              <a:t>och</a:t>
            </a:r>
            <a:r>
              <a:rPr lang="fi-FI" sz="3600" dirty="0"/>
              <a:t> interaktion</a:t>
            </a:r>
            <a:endParaRPr lang="fi-FI" sz="3200" dirty="0"/>
          </a:p>
        </p:txBody>
      </p:sp>
      <p:sp>
        <p:nvSpPr>
          <p:cNvPr id="12" name="Tekstiruutu 11">
            <a:extLst>
              <a:ext uri="{FF2B5EF4-FFF2-40B4-BE49-F238E27FC236}">
                <a16:creationId xmlns:a16="http://schemas.microsoft.com/office/drawing/2014/main" id="{EDC0923E-BC91-9625-D5A4-8AE0C8107735}"/>
              </a:ext>
            </a:extLst>
          </p:cNvPr>
          <p:cNvSpPr txBox="1"/>
          <p:nvPr/>
        </p:nvSpPr>
        <p:spPr>
          <a:xfrm>
            <a:off x="868314" y="1161342"/>
            <a:ext cx="5089437" cy="5170646"/>
          </a:xfrm>
          <a:prstGeom prst="rect">
            <a:avLst/>
          </a:prstGeom>
          <a:noFill/>
        </p:spPr>
        <p:txBody>
          <a:bodyPr wrap="square">
            <a:spAutoFit/>
          </a:bodyPr>
          <a:lstStyle/>
          <a:p>
            <a:pPr>
              <a:spcAft>
                <a:spcPts val="1200"/>
              </a:spcAft>
            </a:pPr>
            <a:r>
              <a:rPr lang="sv-FI" sz="2000" dirty="0"/>
              <a:t>Med hjälp av olika hjälpmedel kan diskussionerna styras på nya spår eller fördjupa dem. </a:t>
            </a:r>
          </a:p>
          <a:p>
            <a:pPr>
              <a:spcAft>
                <a:spcPts val="1200"/>
              </a:spcAft>
            </a:pPr>
            <a:r>
              <a:rPr lang="fi-FI" sz="2000" dirty="0" err="1"/>
              <a:t>Frågorna</a:t>
            </a:r>
            <a:r>
              <a:rPr lang="fi-FI" sz="2000" dirty="0"/>
              <a:t> </a:t>
            </a:r>
            <a:r>
              <a:rPr lang="fi-FI" sz="2000" dirty="0">
                <a:hlinkClick r:id="rId2"/>
              </a:rPr>
              <a:t>Ta </a:t>
            </a:r>
            <a:r>
              <a:rPr lang="fi-FI" sz="2000" dirty="0" err="1">
                <a:hlinkClick r:id="rId2"/>
              </a:rPr>
              <a:t>lyra</a:t>
            </a:r>
            <a:r>
              <a:rPr lang="fi-FI" sz="2000" dirty="0">
                <a:hlinkClick r:id="rId2"/>
              </a:rPr>
              <a:t> </a:t>
            </a:r>
            <a:r>
              <a:rPr lang="fi-FI" sz="2000" dirty="0" err="1">
                <a:hlinkClick r:id="rId2"/>
              </a:rPr>
              <a:t>och</a:t>
            </a:r>
            <a:r>
              <a:rPr lang="fi-FI" sz="2000" dirty="0">
                <a:hlinkClick r:id="rId2"/>
              </a:rPr>
              <a:t> </a:t>
            </a:r>
            <a:r>
              <a:rPr lang="fi-FI" sz="2000" dirty="0" err="1">
                <a:hlinkClick r:id="rId2"/>
              </a:rPr>
              <a:t>berätta</a:t>
            </a:r>
            <a:r>
              <a:rPr lang="fi-FI" sz="2000" dirty="0"/>
              <a:t> </a:t>
            </a:r>
            <a:r>
              <a:rPr lang="fi-FI" sz="2000" dirty="0" err="1"/>
              <a:t>kan</a:t>
            </a:r>
            <a:r>
              <a:rPr lang="fi-FI" sz="2000" dirty="0"/>
              <a:t> </a:t>
            </a:r>
            <a:r>
              <a:rPr lang="fi-FI" sz="2000" dirty="0" err="1"/>
              <a:t>besvaras</a:t>
            </a:r>
            <a:r>
              <a:rPr lang="fi-FI" sz="2000" dirty="0"/>
              <a:t> </a:t>
            </a:r>
            <a:r>
              <a:rPr lang="fi-FI" sz="2000" dirty="0" err="1"/>
              <a:t>med</a:t>
            </a:r>
            <a:r>
              <a:rPr lang="fi-FI" sz="2000" dirty="0"/>
              <a:t> </a:t>
            </a:r>
            <a:r>
              <a:rPr lang="fi-FI" sz="2000" dirty="0" err="1"/>
              <a:t>antingen</a:t>
            </a:r>
            <a:r>
              <a:rPr lang="fi-FI" sz="2000" dirty="0"/>
              <a:t> ja </a:t>
            </a:r>
            <a:r>
              <a:rPr lang="fi-FI" sz="2000" dirty="0" err="1"/>
              <a:t>eller</a:t>
            </a:r>
            <a:r>
              <a:rPr lang="fi-FI" sz="2000" dirty="0"/>
              <a:t> </a:t>
            </a:r>
            <a:r>
              <a:rPr lang="fi-FI" sz="2000" dirty="0" err="1"/>
              <a:t>nej</a:t>
            </a:r>
            <a:r>
              <a:rPr lang="fi-FI" sz="2000" dirty="0"/>
              <a:t>. </a:t>
            </a:r>
            <a:r>
              <a:rPr lang="fi-FI" sz="2000" dirty="0" err="1"/>
              <a:t>Syftet</a:t>
            </a:r>
            <a:r>
              <a:rPr lang="fi-FI" sz="2000" dirty="0"/>
              <a:t> </a:t>
            </a:r>
            <a:r>
              <a:rPr lang="fi-FI" sz="2000" dirty="0" err="1"/>
              <a:t>med</a:t>
            </a:r>
            <a:r>
              <a:rPr lang="fi-FI" sz="2000" dirty="0"/>
              <a:t> </a:t>
            </a:r>
            <a:r>
              <a:rPr lang="fi-FI" sz="2000" dirty="0" err="1"/>
              <a:t>frågorna</a:t>
            </a:r>
            <a:r>
              <a:rPr lang="fi-FI" sz="2000" dirty="0"/>
              <a:t> </a:t>
            </a:r>
            <a:r>
              <a:rPr lang="fi-FI" sz="2000" dirty="0" err="1"/>
              <a:t>är</a:t>
            </a:r>
            <a:r>
              <a:rPr lang="fi-FI" sz="2000" dirty="0"/>
              <a:t> </a:t>
            </a:r>
            <a:r>
              <a:rPr lang="fi-FI" sz="2000" dirty="0" err="1"/>
              <a:t>att</a:t>
            </a:r>
            <a:r>
              <a:rPr lang="fi-FI" sz="2000" dirty="0"/>
              <a:t> </a:t>
            </a:r>
            <a:r>
              <a:rPr lang="fi-FI" sz="2000" dirty="0" err="1"/>
              <a:t>öka</a:t>
            </a:r>
            <a:r>
              <a:rPr lang="fi-FI" sz="2000" dirty="0"/>
              <a:t> </a:t>
            </a:r>
            <a:r>
              <a:rPr lang="fi-FI" sz="2000" dirty="0" err="1"/>
              <a:t>gruppens</a:t>
            </a:r>
            <a:r>
              <a:rPr lang="fi-FI" sz="2000" dirty="0"/>
              <a:t> </a:t>
            </a:r>
            <a:r>
              <a:rPr lang="fi-FI" sz="2000" dirty="0" err="1"/>
              <a:t>inbördes</a:t>
            </a:r>
            <a:r>
              <a:rPr lang="fi-FI" sz="2000" dirty="0"/>
              <a:t> interaktion, </a:t>
            </a:r>
            <a:r>
              <a:rPr lang="fi-FI" sz="2000" dirty="0" err="1"/>
              <a:t>även</a:t>
            </a:r>
            <a:r>
              <a:rPr lang="fi-FI" sz="2000" dirty="0"/>
              <a:t> i </a:t>
            </a:r>
            <a:r>
              <a:rPr lang="fi-FI" sz="2000" dirty="0" err="1"/>
              <a:t>situationer</a:t>
            </a:r>
            <a:r>
              <a:rPr lang="fi-FI" sz="2000" dirty="0"/>
              <a:t> </a:t>
            </a:r>
            <a:r>
              <a:rPr lang="fi-FI" sz="2000" dirty="0" err="1"/>
              <a:t>där</a:t>
            </a:r>
            <a:r>
              <a:rPr lang="fi-FI" sz="2000" dirty="0"/>
              <a:t> </a:t>
            </a:r>
            <a:r>
              <a:rPr lang="fi-FI" sz="2000" dirty="0" err="1"/>
              <a:t>talet</a:t>
            </a:r>
            <a:r>
              <a:rPr lang="fi-FI" sz="2000" dirty="0"/>
              <a:t> </a:t>
            </a:r>
            <a:r>
              <a:rPr lang="fi-FI" sz="2000" dirty="0" err="1"/>
              <a:t>inte</a:t>
            </a:r>
            <a:r>
              <a:rPr lang="fi-FI" sz="2000" dirty="0"/>
              <a:t> </a:t>
            </a:r>
            <a:r>
              <a:rPr lang="fi-FI" sz="2000" dirty="0" err="1"/>
              <a:t>alltid</a:t>
            </a:r>
            <a:r>
              <a:rPr lang="fi-FI" sz="2000" dirty="0"/>
              <a:t> </a:t>
            </a:r>
            <a:r>
              <a:rPr lang="fi-FI" sz="2000" dirty="0" err="1"/>
              <a:t>fungerar</a:t>
            </a:r>
            <a:r>
              <a:rPr lang="fi-FI" sz="2000" dirty="0"/>
              <a:t>, </a:t>
            </a:r>
            <a:r>
              <a:rPr lang="fi-FI" sz="2000" dirty="0" err="1"/>
              <a:t>till</a:t>
            </a:r>
            <a:r>
              <a:rPr lang="fi-FI" sz="2000" dirty="0"/>
              <a:t> </a:t>
            </a:r>
            <a:r>
              <a:rPr lang="fi-FI" sz="2000" dirty="0" err="1"/>
              <a:t>exempel</a:t>
            </a:r>
            <a:r>
              <a:rPr lang="fi-FI" sz="2000" dirty="0"/>
              <a:t> på </a:t>
            </a:r>
            <a:r>
              <a:rPr lang="fi-FI" sz="2000" dirty="0" err="1"/>
              <a:t>grund</a:t>
            </a:r>
            <a:r>
              <a:rPr lang="fi-FI" sz="2000" dirty="0"/>
              <a:t> av </a:t>
            </a:r>
            <a:r>
              <a:rPr lang="fi-FI" sz="2000" dirty="0" err="1"/>
              <a:t>afasi</a:t>
            </a:r>
            <a:r>
              <a:rPr lang="fi-FI" sz="2000" dirty="0"/>
              <a:t>. </a:t>
            </a:r>
          </a:p>
          <a:p>
            <a:pPr>
              <a:spcAft>
                <a:spcPts val="1200"/>
              </a:spcAft>
            </a:pPr>
            <a:r>
              <a:rPr lang="fi-FI" sz="2000" dirty="0" err="1"/>
              <a:t>Spelet</a:t>
            </a:r>
            <a:r>
              <a:rPr lang="fi-FI" sz="2000" dirty="0"/>
              <a:t> </a:t>
            </a:r>
            <a:r>
              <a:rPr lang="fi-FI" sz="2000" dirty="0">
                <a:hlinkClick r:id="rId3"/>
              </a:rPr>
              <a:t>Rita – </a:t>
            </a:r>
            <a:r>
              <a:rPr lang="fi-FI" sz="2000" dirty="0" err="1">
                <a:hlinkClick r:id="rId3"/>
              </a:rPr>
              <a:t>ljuda</a:t>
            </a:r>
            <a:r>
              <a:rPr lang="fi-FI" sz="2000" dirty="0">
                <a:hlinkClick r:id="rId3"/>
              </a:rPr>
              <a:t> – visa</a:t>
            </a:r>
            <a:r>
              <a:rPr lang="fi-FI" sz="2000" dirty="0"/>
              <a:t> </a:t>
            </a:r>
            <a:r>
              <a:rPr lang="fi-FI" sz="2000" dirty="0" err="1"/>
              <a:t>uppmuntrar</a:t>
            </a:r>
            <a:r>
              <a:rPr lang="fi-FI" sz="2000" dirty="0"/>
              <a:t> </a:t>
            </a:r>
            <a:r>
              <a:rPr lang="fi-FI" sz="2000" dirty="0" err="1"/>
              <a:t>spelarna</a:t>
            </a:r>
            <a:r>
              <a:rPr lang="fi-FI" sz="2000" dirty="0"/>
              <a:t> </a:t>
            </a:r>
            <a:r>
              <a:rPr lang="fi-FI" sz="2000" dirty="0" err="1"/>
              <a:t>att</a:t>
            </a:r>
            <a:r>
              <a:rPr lang="fi-FI" sz="2000" dirty="0"/>
              <a:t> </a:t>
            </a:r>
            <a:r>
              <a:rPr lang="fi-FI" sz="2000" dirty="0" err="1"/>
              <a:t>använda</a:t>
            </a:r>
            <a:r>
              <a:rPr lang="fi-FI" sz="2000" dirty="0"/>
              <a:t> </a:t>
            </a:r>
            <a:r>
              <a:rPr lang="fi-FI" sz="2000" dirty="0" err="1"/>
              <a:t>olika</a:t>
            </a:r>
            <a:r>
              <a:rPr lang="fi-FI" sz="2000" dirty="0"/>
              <a:t> </a:t>
            </a:r>
            <a:r>
              <a:rPr lang="fi-FI" sz="2000" dirty="0" err="1"/>
              <a:t>sätt</a:t>
            </a:r>
            <a:r>
              <a:rPr lang="fi-FI" sz="2000" dirty="0"/>
              <a:t> </a:t>
            </a:r>
            <a:r>
              <a:rPr lang="fi-FI" sz="2000" dirty="0" err="1"/>
              <a:t>att</a:t>
            </a:r>
            <a:r>
              <a:rPr lang="fi-FI" sz="2000" dirty="0"/>
              <a:t> </a:t>
            </a:r>
            <a:r>
              <a:rPr lang="fi-FI" sz="2000" dirty="0" err="1"/>
              <a:t>kommunicera</a:t>
            </a:r>
            <a:r>
              <a:rPr lang="fi-FI" sz="2000" dirty="0"/>
              <a:t>. </a:t>
            </a:r>
            <a:r>
              <a:rPr lang="fi-FI" sz="2000" dirty="0" err="1"/>
              <a:t>Spelet</a:t>
            </a:r>
            <a:r>
              <a:rPr lang="fi-FI" sz="2000" dirty="0"/>
              <a:t> </a:t>
            </a:r>
            <a:r>
              <a:rPr lang="fi-FI" sz="2000" dirty="0" err="1"/>
              <a:t>passar</a:t>
            </a:r>
            <a:r>
              <a:rPr lang="fi-FI" sz="2000" dirty="0"/>
              <a:t> </a:t>
            </a:r>
            <a:r>
              <a:rPr lang="fi-FI" sz="2000" dirty="0" err="1"/>
              <a:t>som</a:t>
            </a:r>
            <a:r>
              <a:rPr lang="fi-FI" sz="2000" dirty="0"/>
              <a:t> </a:t>
            </a:r>
            <a:r>
              <a:rPr lang="fi-FI" sz="2000" dirty="0" err="1"/>
              <a:t>gemensam</a:t>
            </a:r>
            <a:r>
              <a:rPr lang="fi-FI" sz="2000" dirty="0"/>
              <a:t> </a:t>
            </a:r>
            <a:r>
              <a:rPr lang="fi-FI" sz="2000" dirty="0" err="1"/>
              <a:t>tidsfördriv</a:t>
            </a:r>
            <a:r>
              <a:rPr lang="fi-FI" sz="2000" dirty="0"/>
              <a:t> för alla </a:t>
            </a:r>
            <a:r>
              <a:rPr lang="fi-FI" sz="2000" dirty="0" err="1"/>
              <a:t>åldrar</a:t>
            </a:r>
            <a:r>
              <a:rPr lang="fi-FI" sz="2000" dirty="0"/>
              <a:t>.</a:t>
            </a:r>
          </a:p>
          <a:p>
            <a:pPr>
              <a:spcAft>
                <a:spcPts val="1200"/>
              </a:spcAft>
            </a:pPr>
            <a:r>
              <a:rPr lang="fi-FI" sz="2000" dirty="0">
                <a:hlinkClick r:id="rId4"/>
              </a:rPr>
              <a:t>Överraskande </a:t>
            </a:r>
            <a:r>
              <a:rPr lang="fi-FI" sz="2000" dirty="0" err="1">
                <a:hlinkClick r:id="rId4"/>
              </a:rPr>
              <a:t>uppgifter</a:t>
            </a:r>
            <a:r>
              <a:rPr lang="fi-FI" sz="2000" dirty="0">
                <a:hlinkClick r:id="rId4"/>
              </a:rPr>
              <a:t> </a:t>
            </a:r>
            <a:r>
              <a:rPr lang="fi-FI" sz="2000" dirty="0" err="1">
                <a:hlinkClick r:id="rId4"/>
              </a:rPr>
              <a:t>om</a:t>
            </a:r>
            <a:r>
              <a:rPr lang="fi-FI" sz="2000" dirty="0">
                <a:hlinkClick r:id="rId4"/>
              </a:rPr>
              <a:t> </a:t>
            </a:r>
            <a:r>
              <a:rPr lang="fi-FI" sz="2000" dirty="0" err="1">
                <a:hlinkClick r:id="rId4"/>
              </a:rPr>
              <a:t>omgivningen</a:t>
            </a:r>
            <a:r>
              <a:rPr lang="fi-FI" sz="2000" dirty="0">
                <a:hlinkClick r:id="rId4"/>
              </a:rPr>
              <a:t> </a:t>
            </a:r>
            <a:r>
              <a:rPr lang="sv-SE" sz="2000" dirty="0"/>
              <a:t>väcker uppmärksamhet på hur den byggda miljön känns, låter eller ser ut.</a:t>
            </a:r>
            <a:endParaRPr lang="fi-FI" sz="2000" dirty="0"/>
          </a:p>
        </p:txBody>
      </p:sp>
      <p:pic>
        <p:nvPicPr>
          <p:cNvPr id="14" name="Kuva 13">
            <a:hlinkClick r:id="rId2"/>
            <a:extLst>
              <a:ext uri="{FF2B5EF4-FFF2-40B4-BE49-F238E27FC236}">
                <a16:creationId xmlns:a16="http://schemas.microsoft.com/office/drawing/2014/main" id="{7E71D6C9-7CC9-31F8-F0CB-AE8D135BDE7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65136" y="0"/>
            <a:ext cx="2878864" cy="2160000"/>
          </a:xfrm>
          <a:prstGeom prst="rect">
            <a:avLst/>
          </a:prstGeom>
        </p:spPr>
      </p:pic>
      <p:pic>
        <p:nvPicPr>
          <p:cNvPr id="18" name="Kuva 17">
            <a:hlinkClick r:id="rId3"/>
            <a:extLst>
              <a:ext uri="{FF2B5EF4-FFF2-40B4-BE49-F238E27FC236}">
                <a16:creationId xmlns:a16="http://schemas.microsoft.com/office/drawing/2014/main" id="{CC5FED78-ECEB-94D6-1BD4-A54EF2D23C1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65136" y="2349000"/>
            <a:ext cx="2878864" cy="2160000"/>
          </a:xfrm>
          <a:prstGeom prst="rect">
            <a:avLst/>
          </a:prstGeom>
        </p:spPr>
      </p:pic>
      <p:pic>
        <p:nvPicPr>
          <p:cNvPr id="4" name="Kuva 3">
            <a:hlinkClick r:id="rId4"/>
            <a:extLst>
              <a:ext uri="{FF2B5EF4-FFF2-40B4-BE49-F238E27FC236}">
                <a16:creationId xmlns:a16="http://schemas.microsoft.com/office/drawing/2014/main" id="{B272DF35-AC34-A8E8-028B-902AE88EF3A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265136" y="4698000"/>
            <a:ext cx="2878864" cy="2160000"/>
          </a:xfrm>
          <a:prstGeom prst="rect">
            <a:avLst/>
          </a:prstGeom>
        </p:spPr>
      </p:pic>
    </p:spTree>
    <p:extLst>
      <p:ext uri="{BB962C8B-B14F-4D97-AF65-F5344CB8AC3E}">
        <p14:creationId xmlns:p14="http://schemas.microsoft.com/office/powerpoint/2010/main" val="20307717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iruutu 4">
            <a:extLst>
              <a:ext uri="{FF2B5EF4-FFF2-40B4-BE49-F238E27FC236}">
                <a16:creationId xmlns:a16="http://schemas.microsoft.com/office/drawing/2014/main" id="{C44AEAE6-5B6E-B2BE-3841-B2E2EABF4125}"/>
              </a:ext>
            </a:extLst>
          </p:cNvPr>
          <p:cNvSpPr txBox="1"/>
          <p:nvPr/>
        </p:nvSpPr>
        <p:spPr>
          <a:xfrm>
            <a:off x="882651" y="386428"/>
            <a:ext cx="5047093" cy="6001643"/>
          </a:xfrm>
          <a:prstGeom prst="rect">
            <a:avLst/>
          </a:prstGeom>
          <a:noFill/>
        </p:spPr>
        <p:txBody>
          <a:bodyPr wrap="square" rtlCol="0">
            <a:spAutoFit/>
          </a:bodyPr>
          <a:lstStyle/>
          <a:p>
            <a:pPr>
              <a:spcAft>
                <a:spcPts val="1200"/>
              </a:spcAft>
              <a:buClr>
                <a:srgbClr val="2CB2AF"/>
              </a:buClr>
            </a:pPr>
            <a:r>
              <a:rPr lang="fi-FI" sz="3600" dirty="0" err="1"/>
              <a:t>Stämningshöjning</a:t>
            </a:r>
            <a:endParaRPr lang="fi-FI" sz="3600" dirty="0"/>
          </a:p>
          <a:p>
            <a:pPr>
              <a:spcAft>
                <a:spcPts val="1200"/>
              </a:spcAft>
              <a:buClr>
                <a:srgbClr val="2CB2AF"/>
              </a:buClr>
            </a:pPr>
            <a:r>
              <a:rPr lang="fi-FI" dirty="0" err="1"/>
              <a:t>Ibland</a:t>
            </a:r>
            <a:r>
              <a:rPr lang="fi-FI" dirty="0"/>
              <a:t> </a:t>
            </a:r>
            <a:r>
              <a:rPr lang="fi-FI" dirty="0" err="1"/>
              <a:t>är</a:t>
            </a:r>
            <a:r>
              <a:rPr lang="fi-FI" dirty="0"/>
              <a:t> </a:t>
            </a:r>
            <a:r>
              <a:rPr lang="fi-FI" dirty="0" err="1"/>
              <a:t>samtalsämnena</a:t>
            </a:r>
            <a:r>
              <a:rPr lang="fi-FI" dirty="0"/>
              <a:t> </a:t>
            </a:r>
            <a:r>
              <a:rPr lang="fi-FI" dirty="0" err="1"/>
              <a:t>tunga</a:t>
            </a:r>
            <a:r>
              <a:rPr lang="fi-FI" dirty="0"/>
              <a:t> </a:t>
            </a:r>
            <a:r>
              <a:rPr lang="fi-FI" dirty="0" err="1"/>
              <a:t>eller</a:t>
            </a:r>
            <a:r>
              <a:rPr lang="fi-FI" dirty="0"/>
              <a:t> </a:t>
            </a:r>
            <a:r>
              <a:rPr lang="fi-FI" dirty="0" err="1"/>
              <a:t>fastnar</a:t>
            </a:r>
            <a:r>
              <a:rPr lang="fi-FI" dirty="0"/>
              <a:t> på </a:t>
            </a:r>
            <a:r>
              <a:rPr lang="fi-FI" dirty="0" err="1"/>
              <a:t>samma</a:t>
            </a:r>
            <a:r>
              <a:rPr lang="fi-FI" dirty="0"/>
              <a:t> </a:t>
            </a:r>
            <a:r>
              <a:rPr lang="fi-FI" dirty="0" err="1"/>
              <a:t>spår</a:t>
            </a:r>
            <a:r>
              <a:rPr lang="fi-FI" dirty="0"/>
              <a:t>. </a:t>
            </a:r>
            <a:r>
              <a:rPr lang="fi-FI" dirty="0" err="1"/>
              <a:t>Särskilt</a:t>
            </a:r>
            <a:r>
              <a:rPr lang="fi-FI" dirty="0"/>
              <a:t> </a:t>
            </a:r>
            <a:r>
              <a:rPr lang="fi-FI" dirty="0" err="1"/>
              <a:t>viktig</a:t>
            </a:r>
            <a:r>
              <a:rPr lang="fi-FI" dirty="0"/>
              <a:t> </a:t>
            </a:r>
            <a:r>
              <a:rPr lang="fi-FI" dirty="0" err="1"/>
              <a:t>är</a:t>
            </a:r>
            <a:r>
              <a:rPr lang="fi-FI" dirty="0"/>
              <a:t> </a:t>
            </a:r>
            <a:r>
              <a:rPr lang="fi-FI" dirty="0" err="1"/>
              <a:t>slutet</a:t>
            </a:r>
            <a:r>
              <a:rPr lang="fi-FI" dirty="0"/>
              <a:t> av </a:t>
            </a:r>
            <a:r>
              <a:rPr lang="fi-FI" dirty="0" err="1"/>
              <a:t>träffen</a:t>
            </a:r>
            <a:r>
              <a:rPr lang="fi-FI" dirty="0"/>
              <a:t>, </a:t>
            </a:r>
            <a:r>
              <a:rPr lang="fi-FI" dirty="0" err="1"/>
              <a:t>eftersom</a:t>
            </a:r>
            <a:r>
              <a:rPr lang="fi-FI" dirty="0"/>
              <a:t> </a:t>
            </a:r>
            <a:r>
              <a:rPr lang="fi-FI" dirty="0" err="1"/>
              <a:t>den</a:t>
            </a:r>
            <a:r>
              <a:rPr lang="fi-FI" dirty="0"/>
              <a:t> </a:t>
            </a:r>
            <a:r>
              <a:rPr lang="fi-FI" dirty="0" err="1"/>
              <a:t>rådande</a:t>
            </a:r>
            <a:r>
              <a:rPr lang="fi-FI" dirty="0"/>
              <a:t> </a:t>
            </a:r>
            <a:r>
              <a:rPr lang="fi-FI" dirty="0" err="1"/>
              <a:t>känslan</a:t>
            </a:r>
            <a:r>
              <a:rPr lang="fi-FI" dirty="0"/>
              <a:t> </a:t>
            </a:r>
            <a:r>
              <a:rPr lang="fi-FI" dirty="0" err="1"/>
              <a:t>blir</a:t>
            </a:r>
            <a:r>
              <a:rPr lang="fi-FI" dirty="0"/>
              <a:t> </a:t>
            </a:r>
            <a:r>
              <a:rPr lang="fi-FI" dirty="0" err="1"/>
              <a:t>det</a:t>
            </a:r>
            <a:r>
              <a:rPr lang="fi-FI" dirty="0"/>
              <a:t> </a:t>
            </a:r>
            <a:r>
              <a:rPr lang="fi-FI" dirty="0" err="1"/>
              <a:t>som</a:t>
            </a:r>
            <a:r>
              <a:rPr lang="fi-FI" dirty="0"/>
              <a:t> </a:t>
            </a:r>
            <a:r>
              <a:rPr lang="fi-FI" dirty="0" err="1"/>
              <a:t>deltagarna</a:t>
            </a:r>
            <a:r>
              <a:rPr lang="fi-FI" dirty="0"/>
              <a:t> </a:t>
            </a:r>
            <a:r>
              <a:rPr lang="fi-FI" dirty="0" err="1"/>
              <a:t>tar</a:t>
            </a:r>
            <a:r>
              <a:rPr lang="fi-FI" dirty="0"/>
              <a:t> </a:t>
            </a:r>
            <a:r>
              <a:rPr lang="fi-FI" dirty="0" err="1"/>
              <a:t>med</a:t>
            </a:r>
            <a:r>
              <a:rPr lang="fi-FI" dirty="0"/>
              <a:t> </a:t>
            </a:r>
            <a:r>
              <a:rPr lang="fi-FI" dirty="0" err="1"/>
              <a:t>sig</a:t>
            </a:r>
            <a:r>
              <a:rPr lang="fi-FI" dirty="0"/>
              <a:t>.</a:t>
            </a:r>
          </a:p>
          <a:p>
            <a:pPr>
              <a:spcAft>
                <a:spcPts val="1200"/>
              </a:spcAft>
              <a:buClr>
                <a:srgbClr val="2CB2AF"/>
              </a:buClr>
            </a:pPr>
            <a:r>
              <a:rPr lang="fi-FI" dirty="0">
                <a:hlinkClick r:id="rId2"/>
              </a:rPr>
              <a:t>Kort för </a:t>
            </a:r>
            <a:r>
              <a:rPr lang="fi-FI" dirty="0" err="1">
                <a:hlinkClick r:id="rId2"/>
              </a:rPr>
              <a:t>fiffiga</a:t>
            </a:r>
            <a:r>
              <a:rPr lang="fi-FI" dirty="0">
                <a:hlinkClick r:id="rId2"/>
              </a:rPr>
              <a:t> </a:t>
            </a:r>
            <a:r>
              <a:rPr lang="fi-FI" dirty="0" err="1">
                <a:hlinkClick r:id="rId2"/>
              </a:rPr>
              <a:t>frågor</a:t>
            </a:r>
            <a:r>
              <a:rPr lang="fi-FI" dirty="0">
                <a:hlinkClick r:id="rId2"/>
              </a:rPr>
              <a:t> </a:t>
            </a:r>
            <a:r>
              <a:rPr lang="fi-FI" dirty="0" err="1">
                <a:hlinkClick r:id="rId2"/>
              </a:rPr>
              <a:t>och</a:t>
            </a:r>
            <a:r>
              <a:rPr lang="fi-FI" dirty="0">
                <a:hlinkClick r:id="rId2"/>
              </a:rPr>
              <a:t> </a:t>
            </a:r>
            <a:r>
              <a:rPr lang="fi-FI" dirty="0" err="1">
                <a:hlinkClick r:id="rId2"/>
              </a:rPr>
              <a:t>sinnrika</a:t>
            </a:r>
            <a:r>
              <a:rPr lang="fi-FI" dirty="0">
                <a:hlinkClick r:id="rId2"/>
              </a:rPr>
              <a:t> </a:t>
            </a:r>
            <a:r>
              <a:rPr lang="fi-FI" dirty="0" err="1">
                <a:hlinkClick r:id="rId2"/>
              </a:rPr>
              <a:t>svar</a:t>
            </a:r>
            <a:r>
              <a:rPr lang="fi-FI" dirty="0"/>
              <a:t> </a:t>
            </a:r>
            <a:r>
              <a:rPr lang="fi-FI" dirty="0" err="1"/>
              <a:t>hjälper</a:t>
            </a:r>
            <a:r>
              <a:rPr lang="fi-FI" dirty="0"/>
              <a:t> </a:t>
            </a:r>
            <a:r>
              <a:rPr lang="fi-FI" dirty="0" err="1"/>
              <a:t>till</a:t>
            </a:r>
            <a:r>
              <a:rPr lang="fi-FI" dirty="0"/>
              <a:t> </a:t>
            </a:r>
            <a:r>
              <a:rPr lang="fi-FI" dirty="0" err="1"/>
              <a:t>att</a:t>
            </a:r>
            <a:r>
              <a:rPr lang="fi-FI" dirty="0"/>
              <a:t> </a:t>
            </a:r>
            <a:r>
              <a:rPr lang="fi-FI" dirty="0" err="1"/>
              <a:t>höja</a:t>
            </a:r>
            <a:r>
              <a:rPr lang="fi-FI" dirty="0"/>
              <a:t> </a:t>
            </a:r>
            <a:r>
              <a:rPr lang="fi-FI" dirty="0" err="1"/>
              <a:t>gruppens</a:t>
            </a:r>
            <a:r>
              <a:rPr lang="fi-FI" dirty="0"/>
              <a:t> </a:t>
            </a:r>
            <a:r>
              <a:rPr lang="fi-FI" dirty="0" err="1"/>
              <a:t>humör</a:t>
            </a:r>
            <a:r>
              <a:rPr lang="fi-FI" dirty="0"/>
              <a:t> </a:t>
            </a:r>
            <a:r>
              <a:rPr lang="fi-FI" dirty="0" err="1"/>
              <a:t>och</a:t>
            </a:r>
            <a:r>
              <a:rPr lang="fi-FI" dirty="0"/>
              <a:t> </a:t>
            </a:r>
            <a:r>
              <a:rPr lang="fi-FI" dirty="0" err="1"/>
              <a:t>passar</a:t>
            </a:r>
            <a:r>
              <a:rPr lang="fi-FI" dirty="0"/>
              <a:t> </a:t>
            </a:r>
            <a:r>
              <a:rPr lang="fi-FI" dirty="0" err="1"/>
              <a:t>bra</a:t>
            </a:r>
            <a:r>
              <a:rPr lang="fi-FI" dirty="0"/>
              <a:t> i </a:t>
            </a:r>
            <a:r>
              <a:rPr lang="fi-FI" dirty="0" err="1"/>
              <a:t>ledarens</a:t>
            </a:r>
            <a:r>
              <a:rPr lang="fi-FI" dirty="0"/>
              <a:t> </a:t>
            </a:r>
            <a:r>
              <a:rPr lang="fi-FI" dirty="0" err="1"/>
              <a:t>bakficka</a:t>
            </a:r>
            <a:r>
              <a:rPr lang="fi-FI" dirty="0"/>
              <a:t>. </a:t>
            </a:r>
          </a:p>
          <a:p>
            <a:pPr>
              <a:spcAft>
                <a:spcPts val="1200"/>
              </a:spcAft>
              <a:buClr>
                <a:srgbClr val="2CB2AF"/>
              </a:buClr>
            </a:pPr>
            <a:r>
              <a:rPr lang="fi-FI" dirty="0">
                <a:hlinkClick r:id="rId3"/>
              </a:rPr>
              <a:t>Kort för </a:t>
            </a:r>
            <a:r>
              <a:rPr lang="fi-FI" dirty="0" err="1">
                <a:hlinkClick r:id="rId3"/>
              </a:rPr>
              <a:t>åkommor</a:t>
            </a:r>
            <a:r>
              <a:rPr lang="fi-FI" dirty="0">
                <a:hlinkClick r:id="rId3"/>
              </a:rPr>
              <a:t> </a:t>
            </a:r>
            <a:r>
              <a:rPr lang="fi-FI" dirty="0" err="1">
                <a:hlinkClick r:id="rId3"/>
              </a:rPr>
              <a:t>och</a:t>
            </a:r>
            <a:r>
              <a:rPr lang="fi-FI" dirty="0">
                <a:hlinkClick r:id="rId3"/>
              </a:rPr>
              <a:t> </a:t>
            </a:r>
            <a:r>
              <a:rPr lang="fi-FI" dirty="0" err="1">
                <a:hlinkClick r:id="rId3"/>
              </a:rPr>
              <a:t>botemedel</a:t>
            </a:r>
            <a:r>
              <a:rPr lang="fi-FI" dirty="0"/>
              <a:t> </a:t>
            </a:r>
            <a:r>
              <a:rPr lang="fi-FI" dirty="0" err="1"/>
              <a:t>höjer</a:t>
            </a:r>
            <a:r>
              <a:rPr lang="fi-FI" dirty="0"/>
              <a:t> </a:t>
            </a:r>
            <a:r>
              <a:rPr lang="fi-FI" dirty="0" err="1"/>
              <a:t>humöret</a:t>
            </a:r>
            <a:r>
              <a:rPr lang="fi-FI" dirty="0"/>
              <a:t> </a:t>
            </a:r>
            <a:r>
              <a:rPr lang="fi-FI" dirty="0" err="1"/>
              <a:t>när</a:t>
            </a:r>
            <a:r>
              <a:rPr lang="fi-FI" dirty="0"/>
              <a:t> </a:t>
            </a:r>
            <a:r>
              <a:rPr lang="fi-FI" dirty="0" err="1"/>
              <a:t>det</a:t>
            </a:r>
            <a:r>
              <a:rPr lang="fi-FI" dirty="0"/>
              <a:t> </a:t>
            </a:r>
            <a:r>
              <a:rPr lang="fi-FI" dirty="0" err="1"/>
              <a:t>behövs</a:t>
            </a:r>
            <a:r>
              <a:rPr lang="fi-FI" dirty="0"/>
              <a:t> </a:t>
            </a:r>
            <a:r>
              <a:rPr lang="fi-FI" dirty="0" err="1"/>
              <a:t>eller</a:t>
            </a:r>
            <a:r>
              <a:rPr lang="fi-FI" dirty="0"/>
              <a:t> </a:t>
            </a:r>
            <a:r>
              <a:rPr lang="fi-FI" dirty="0" err="1"/>
              <a:t>fungerar</a:t>
            </a:r>
            <a:r>
              <a:rPr lang="fi-FI" dirty="0"/>
              <a:t> </a:t>
            </a:r>
            <a:r>
              <a:rPr lang="fi-FI" dirty="0" err="1"/>
              <a:t>som</a:t>
            </a:r>
            <a:r>
              <a:rPr lang="fi-FI" dirty="0"/>
              <a:t> </a:t>
            </a:r>
            <a:r>
              <a:rPr lang="fi-FI" dirty="0" err="1"/>
              <a:t>isbrytare</a:t>
            </a:r>
            <a:r>
              <a:rPr lang="fi-FI" dirty="0"/>
              <a:t> i </a:t>
            </a:r>
            <a:r>
              <a:rPr lang="fi-FI" dirty="0" err="1"/>
              <a:t>hälsorelaterade</a:t>
            </a:r>
            <a:r>
              <a:rPr lang="fi-FI" dirty="0"/>
              <a:t> </a:t>
            </a:r>
            <a:r>
              <a:rPr lang="fi-FI" dirty="0" err="1"/>
              <a:t>samtal</a:t>
            </a:r>
            <a:r>
              <a:rPr lang="fi-FI" dirty="0"/>
              <a:t>.</a:t>
            </a:r>
          </a:p>
          <a:p>
            <a:pPr>
              <a:spcAft>
                <a:spcPts val="1200"/>
              </a:spcAft>
              <a:buClr>
                <a:srgbClr val="2CB2AF"/>
              </a:buClr>
            </a:pPr>
            <a:endParaRPr lang="fi-FI" sz="600" dirty="0"/>
          </a:p>
          <a:p>
            <a:pPr>
              <a:spcAft>
                <a:spcPts val="1200"/>
              </a:spcAft>
              <a:buClr>
                <a:srgbClr val="2CB2AF"/>
              </a:buClr>
            </a:pPr>
            <a:r>
              <a:rPr lang="fi-FI" sz="3600" dirty="0" err="1"/>
              <a:t>Nyckelordet</a:t>
            </a:r>
            <a:r>
              <a:rPr lang="fi-FI" sz="3600" dirty="0"/>
              <a:t> på </a:t>
            </a:r>
            <a:r>
              <a:rPr lang="fi-FI" sz="3600" dirty="0" err="1"/>
              <a:t>svenska</a:t>
            </a:r>
            <a:endParaRPr lang="fi-FI" sz="3600" dirty="0"/>
          </a:p>
          <a:p>
            <a:pPr>
              <a:spcAft>
                <a:spcPts val="1200"/>
              </a:spcAft>
              <a:buClr>
                <a:srgbClr val="2CB2AF"/>
              </a:buClr>
            </a:pPr>
            <a:r>
              <a:rPr lang="fi-FI" dirty="0"/>
              <a:t>På </a:t>
            </a:r>
            <a:r>
              <a:rPr lang="fi-FI" dirty="0" err="1"/>
              <a:t>många</a:t>
            </a:r>
            <a:r>
              <a:rPr lang="fi-FI" dirty="0"/>
              <a:t> </a:t>
            </a:r>
            <a:r>
              <a:rPr lang="fi-FI" dirty="0" err="1"/>
              <a:t>sidor</a:t>
            </a:r>
            <a:r>
              <a:rPr lang="fi-FI" dirty="0"/>
              <a:t> på </a:t>
            </a:r>
            <a:r>
              <a:rPr lang="fi-FI" dirty="0" err="1"/>
              <a:t>webbplatsen</a:t>
            </a:r>
            <a:r>
              <a:rPr lang="fi-FI" dirty="0"/>
              <a:t> RyhmäRenki.fi </a:t>
            </a:r>
            <a:r>
              <a:rPr lang="fi-FI" dirty="0" err="1"/>
              <a:t>finns</a:t>
            </a:r>
            <a:r>
              <a:rPr lang="fi-FI" dirty="0"/>
              <a:t> </a:t>
            </a:r>
            <a:r>
              <a:rPr lang="fi-FI" dirty="0" err="1"/>
              <a:t>svenskspråkigt</a:t>
            </a:r>
            <a:r>
              <a:rPr lang="fi-FI" dirty="0"/>
              <a:t> </a:t>
            </a:r>
            <a:r>
              <a:rPr lang="fi-FI" dirty="0" err="1"/>
              <a:t>material</a:t>
            </a:r>
            <a:r>
              <a:rPr lang="fi-FI" dirty="0"/>
              <a:t>. Alla </a:t>
            </a:r>
            <a:r>
              <a:rPr lang="fi-FI" dirty="0" err="1"/>
              <a:t>sådana</a:t>
            </a:r>
            <a:r>
              <a:rPr lang="fi-FI" dirty="0"/>
              <a:t> </a:t>
            </a:r>
            <a:r>
              <a:rPr lang="fi-FI" dirty="0" err="1"/>
              <a:t>sidor</a:t>
            </a:r>
            <a:r>
              <a:rPr lang="fi-FI" dirty="0"/>
              <a:t> </a:t>
            </a:r>
            <a:r>
              <a:rPr lang="fi-FI" dirty="0" err="1"/>
              <a:t>hittar</a:t>
            </a:r>
            <a:r>
              <a:rPr lang="fi-FI" dirty="0"/>
              <a:t> du </a:t>
            </a:r>
            <a:r>
              <a:rPr lang="fi-FI" dirty="0" err="1"/>
              <a:t>med</a:t>
            </a:r>
            <a:r>
              <a:rPr lang="fi-FI" dirty="0"/>
              <a:t> </a:t>
            </a:r>
            <a:r>
              <a:rPr lang="fi-FI" dirty="0" err="1"/>
              <a:t>nyckelordet</a:t>
            </a:r>
            <a:r>
              <a:rPr lang="fi-FI" dirty="0"/>
              <a:t> </a:t>
            </a:r>
            <a:r>
              <a:rPr lang="fi-FI" dirty="0">
                <a:hlinkClick r:id="rId4"/>
              </a:rPr>
              <a:t>på </a:t>
            </a:r>
            <a:r>
              <a:rPr lang="fi-FI" dirty="0" err="1">
                <a:hlinkClick r:id="rId4"/>
              </a:rPr>
              <a:t>svenska</a:t>
            </a:r>
            <a:r>
              <a:rPr lang="fi-FI" dirty="0"/>
              <a:t>.</a:t>
            </a:r>
          </a:p>
        </p:txBody>
      </p:sp>
      <p:pic>
        <p:nvPicPr>
          <p:cNvPr id="3" name="Kuva 2" descr="Kuva, joka sisältää kohteen teksti, Fontti, kuvakaappaus, Suorakaide&#10;&#10;Tekoälyllä luotu sisältö voi olla virheellistä.">
            <a:hlinkClick r:id="rId2"/>
            <a:extLst>
              <a:ext uri="{FF2B5EF4-FFF2-40B4-BE49-F238E27FC236}">
                <a16:creationId xmlns:a16="http://schemas.microsoft.com/office/drawing/2014/main" id="{24A606A1-F899-0638-FA43-35736D5D2C1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65136" y="0"/>
            <a:ext cx="2878864" cy="2160000"/>
          </a:xfrm>
          <a:prstGeom prst="rect">
            <a:avLst/>
          </a:prstGeom>
        </p:spPr>
      </p:pic>
      <p:pic>
        <p:nvPicPr>
          <p:cNvPr id="8" name="Kuva 7">
            <a:hlinkClick r:id="rId3"/>
            <a:extLst>
              <a:ext uri="{FF2B5EF4-FFF2-40B4-BE49-F238E27FC236}">
                <a16:creationId xmlns:a16="http://schemas.microsoft.com/office/drawing/2014/main" id="{75F4A7A6-5122-BD10-7600-46E642F043F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65136" y="2349000"/>
            <a:ext cx="2878864" cy="2160000"/>
          </a:xfrm>
          <a:prstGeom prst="rect">
            <a:avLst/>
          </a:prstGeom>
        </p:spPr>
      </p:pic>
      <p:pic>
        <p:nvPicPr>
          <p:cNvPr id="12" name="Kuva 11">
            <a:hlinkClick r:id="rId7"/>
            <a:extLst>
              <a:ext uri="{FF2B5EF4-FFF2-40B4-BE49-F238E27FC236}">
                <a16:creationId xmlns:a16="http://schemas.microsoft.com/office/drawing/2014/main" id="{D3F5C195-F63B-FF7F-5AA2-3EC91895734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264000" y="4697149"/>
            <a:ext cx="2880000" cy="2160851"/>
          </a:xfrm>
          <a:prstGeom prst="rect">
            <a:avLst/>
          </a:prstGeom>
        </p:spPr>
      </p:pic>
      <p:sp>
        <p:nvSpPr>
          <p:cNvPr id="6" name="Tekstiruutu 5">
            <a:extLst>
              <a:ext uri="{FF2B5EF4-FFF2-40B4-BE49-F238E27FC236}">
                <a16:creationId xmlns:a16="http://schemas.microsoft.com/office/drawing/2014/main" id="{8296DC59-D9D2-A229-F3DF-47D9417E5D0D}"/>
              </a:ext>
            </a:extLst>
          </p:cNvPr>
          <p:cNvSpPr txBox="1"/>
          <p:nvPr/>
        </p:nvSpPr>
        <p:spPr>
          <a:xfrm>
            <a:off x="2596738" y="6422571"/>
            <a:ext cx="3218213" cy="338554"/>
          </a:xfrm>
          <a:prstGeom prst="rect">
            <a:avLst/>
          </a:prstGeom>
          <a:noFill/>
        </p:spPr>
        <p:txBody>
          <a:bodyPr wrap="square">
            <a:spAutoFit/>
          </a:bodyPr>
          <a:lstStyle/>
          <a:p>
            <a:r>
              <a:rPr lang="fi-FI" sz="1600" b="1" dirty="0">
                <a:solidFill>
                  <a:srgbClr val="2CB2AF"/>
                </a:solidFill>
              </a:rPr>
              <a:t>KOMMER PÅ SVENSKA INOM KORT </a:t>
            </a:r>
          </a:p>
        </p:txBody>
      </p:sp>
      <p:sp>
        <p:nvSpPr>
          <p:cNvPr id="7" name="Nuoli: Oikea 6">
            <a:extLst>
              <a:ext uri="{FF2B5EF4-FFF2-40B4-BE49-F238E27FC236}">
                <a16:creationId xmlns:a16="http://schemas.microsoft.com/office/drawing/2014/main" id="{56A28769-E456-6361-FED8-D3AE62F09A7C}"/>
              </a:ext>
            </a:extLst>
          </p:cNvPr>
          <p:cNvSpPr/>
          <p:nvPr/>
        </p:nvSpPr>
        <p:spPr>
          <a:xfrm>
            <a:off x="5773385" y="6486949"/>
            <a:ext cx="312717" cy="209797"/>
          </a:xfrm>
          <a:prstGeom prst="rightArrow">
            <a:avLst>
              <a:gd name="adj1" fmla="val 50000"/>
              <a:gd name="adj2" fmla="val 78302"/>
            </a:avLst>
          </a:prstGeom>
          <a:solidFill>
            <a:srgbClr val="2CB2A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41053215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822300B1-3C29-B70F-8069-B2415E22BB17}"/>
              </a:ext>
            </a:extLst>
          </p:cNvPr>
          <p:cNvSpPr/>
          <p:nvPr/>
        </p:nvSpPr>
        <p:spPr>
          <a:xfrm>
            <a:off x="0" y="0"/>
            <a:ext cx="9144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i-FI"/>
              <a:t>kategorier på finska</a:t>
            </a:r>
          </a:p>
        </p:txBody>
      </p:sp>
      <p:sp>
        <p:nvSpPr>
          <p:cNvPr id="4" name="Tekstiruutu 3"/>
          <p:cNvSpPr txBox="1"/>
          <p:nvPr/>
        </p:nvSpPr>
        <p:spPr>
          <a:xfrm>
            <a:off x="848497" y="385173"/>
            <a:ext cx="4242487" cy="646331"/>
          </a:xfrm>
          <a:prstGeom prst="rect">
            <a:avLst/>
          </a:prstGeom>
          <a:noFill/>
        </p:spPr>
        <p:txBody>
          <a:bodyPr wrap="square" rtlCol="0">
            <a:spAutoFit/>
          </a:bodyPr>
          <a:lstStyle/>
          <a:p>
            <a:r>
              <a:rPr lang="sv-SE" sz="3600" dirty="0"/>
              <a:t>Ta ut allt av sidorna!</a:t>
            </a:r>
          </a:p>
        </p:txBody>
      </p:sp>
      <p:pic>
        <p:nvPicPr>
          <p:cNvPr id="2" name="Kuva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806347" y="1543929"/>
            <a:ext cx="1598141" cy="5229066"/>
          </a:xfrm>
          <a:prstGeom prst="rect">
            <a:avLst/>
          </a:prstGeom>
        </p:spPr>
      </p:pic>
      <p:pic>
        <p:nvPicPr>
          <p:cNvPr id="6" name="Kuva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81449" y="3433536"/>
            <a:ext cx="3896269" cy="638264"/>
          </a:xfrm>
          <a:prstGeom prst="rect">
            <a:avLst/>
          </a:prstGeom>
        </p:spPr>
      </p:pic>
      <p:pic>
        <p:nvPicPr>
          <p:cNvPr id="7" name="Kuva 6"/>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48497" y="1243822"/>
            <a:ext cx="4134427" cy="609685"/>
          </a:xfrm>
          <a:prstGeom prst="rect">
            <a:avLst/>
          </a:prstGeom>
        </p:spPr>
      </p:pic>
      <p:sp>
        <p:nvSpPr>
          <p:cNvPr id="11" name="Tekstiruutu 10"/>
          <p:cNvSpPr txBox="1"/>
          <p:nvPr/>
        </p:nvSpPr>
        <p:spPr>
          <a:xfrm>
            <a:off x="875211" y="2077198"/>
            <a:ext cx="5759137" cy="1015663"/>
          </a:xfrm>
          <a:prstGeom prst="rect">
            <a:avLst/>
          </a:prstGeom>
          <a:noFill/>
        </p:spPr>
        <p:txBody>
          <a:bodyPr wrap="square" rtlCol="0">
            <a:spAutoFit/>
          </a:bodyPr>
          <a:lstStyle/>
          <a:p>
            <a:r>
              <a:rPr lang="sv-FI" sz="2000" dirty="0"/>
              <a:t>På </a:t>
            </a:r>
            <a:r>
              <a:rPr lang="sv-FI" sz="2000" dirty="0">
                <a:hlinkClick r:id="rId5"/>
              </a:rPr>
              <a:t>PORSTUA</a:t>
            </a:r>
            <a:r>
              <a:rPr lang="sv-FI" sz="2000" dirty="0"/>
              <a:t>-sidan, dvs. förstasidan, </a:t>
            </a:r>
          </a:p>
          <a:p>
            <a:r>
              <a:rPr lang="sv-FI" sz="2000" dirty="0"/>
              <a:t>hittar du sex av de nyaste materialen.</a:t>
            </a:r>
          </a:p>
          <a:p>
            <a:endParaRPr lang="fi-FI" sz="2000" dirty="0"/>
          </a:p>
        </p:txBody>
      </p:sp>
      <p:sp>
        <p:nvSpPr>
          <p:cNvPr id="12" name="Tekstiruutu 11"/>
          <p:cNvSpPr txBox="1"/>
          <p:nvPr/>
        </p:nvSpPr>
        <p:spPr>
          <a:xfrm>
            <a:off x="875210" y="4281523"/>
            <a:ext cx="5141621" cy="1631216"/>
          </a:xfrm>
          <a:prstGeom prst="rect">
            <a:avLst/>
          </a:prstGeom>
          <a:noFill/>
        </p:spPr>
        <p:txBody>
          <a:bodyPr wrap="square" rtlCol="0">
            <a:spAutoFit/>
          </a:bodyPr>
          <a:lstStyle/>
          <a:p>
            <a:pPr>
              <a:spcAft>
                <a:spcPts val="1200"/>
              </a:spcAft>
            </a:pPr>
            <a:r>
              <a:rPr lang="fi-FI" sz="2000" dirty="0"/>
              <a:t>På </a:t>
            </a:r>
            <a:r>
              <a:rPr lang="fi-FI" sz="2000" dirty="0">
                <a:hlinkClick r:id="rId6"/>
              </a:rPr>
              <a:t>AITTA</a:t>
            </a:r>
            <a:r>
              <a:rPr lang="fi-FI" sz="2000" dirty="0"/>
              <a:t>-</a:t>
            </a:r>
            <a:r>
              <a:rPr lang="fi-FI" sz="2000" dirty="0" err="1"/>
              <a:t>sidan</a:t>
            </a:r>
            <a:r>
              <a:rPr lang="fi-FI" sz="2000" dirty="0"/>
              <a:t> </a:t>
            </a:r>
            <a:r>
              <a:rPr lang="fi-FI" sz="2000" dirty="0" err="1"/>
              <a:t>ligger</a:t>
            </a:r>
            <a:r>
              <a:rPr lang="fi-FI" sz="2000" dirty="0"/>
              <a:t> de </a:t>
            </a:r>
            <a:r>
              <a:rPr lang="fi-FI" sz="2000" dirty="0" err="1"/>
              <a:t>aktuella</a:t>
            </a:r>
            <a:r>
              <a:rPr lang="fi-FI" sz="2000" dirty="0"/>
              <a:t> </a:t>
            </a:r>
            <a:r>
              <a:rPr lang="fi-FI" sz="2000" dirty="0" err="1"/>
              <a:t>teman</a:t>
            </a:r>
            <a:r>
              <a:rPr lang="fi-FI" sz="2000" dirty="0"/>
              <a:t> </a:t>
            </a:r>
            <a:r>
              <a:rPr lang="fi-FI" sz="2000" dirty="0" err="1"/>
              <a:t>överst</a:t>
            </a:r>
            <a:r>
              <a:rPr lang="fi-FI" sz="2000" dirty="0"/>
              <a:t>.</a:t>
            </a:r>
          </a:p>
          <a:p>
            <a:pPr>
              <a:spcAft>
                <a:spcPts val="1200"/>
              </a:spcAft>
            </a:pPr>
            <a:r>
              <a:rPr lang="fi-FI" sz="2000" dirty="0" err="1"/>
              <a:t>Under</a:t>
            </a:r>
            <a:r>
              <a:rPr lang="fi-FI" sz="2000" dirty="0"/>
              <a:t> </a:t>
            </a:r>
            <a:r>
              <a:rPr lang="fi-FI" sz="2000" dirty="0" err="1"/>
              <a:t>kategorin</a:t>
            </a:r>
            <a:r>
              <a:rPr lang="fi-FI" sz="2000" dirty="0"/>
              <a:t> </a:t>
            </a:r>
            <a:r>
              <a:rPr lang="fi-FI" sz="2000" dirty="0">
                <a:hlinkClick r:id="rId7"/>
              </a:rPr>
              <a:t>UUSIMMAT</a:t>
            </a:r>
            <a:r>
              <a:rPr lang="fi-FI" sz="2000" dirty="0"/>
              <a:t> </a:t>
            </a:r>
            <a:r>
              <a:rPr lang="fi-FI" sz="2000" dirty="0" err="1"/>
              <a:t>hittar</a:t>
            </a:r>
            <a:r>
              <a:rPr lang="fi-FI" sz="2000" dirty="0"/>
              <a:t> du alla </a:t>
            </a:r>
            <a:r>
              <a:rPr lang="fi-FI" sz="2000" dirty="0" err="1"/>
              <a:t>sidor</a:t>
            </a:r>
            <a:r>
              <a:rPr lang="fi-FI" sz="2000" dirty="0"/>
              <a:t> i </a:t>
            </a:r>
            <a:r>
              <a:rPr lang="fi-FI" sz="2000" dirty="0" err="1"/>
              <a:t>den</a:t>
            </a:r>
            <a:r>
              <a:rPr lang="fi-FI" sz="2000" dirty="0"/>
              <a:t> </a:t>
            </a:r>
            <a:r>
              <a:rPr lang="fi-FI" sz="2000" dirty="0" err="1"/>
              <a:t>ordning</a:t>
            </a:r>
            <a:r>
              <a:rPr lang="fi-FI" sz="2000" dirty="0"/>
              <a:t> de </a:t>
            </a:r>
            <a:r>
              <a:rPr lang="fi-FI" sz="2000" dirty="0" err="1"/>
              <a:t>har</a:t>
            </a:r>
            <a:r>
              <a:rPr lang="fi-FI" sz="2000" dirty="0"/>
              <a:t> </a:t>
            </a:r>
            <a:r>
              <a:rPr lang="fi-FI" sz="2000" dirty="0" err="1"/>
              <a:t>publicerats</a:t>
            </a:r>
            <a:r>
              <a:rPr lang="fi-FI" sz="2000" dirty="0"/>
              <a:t>.</a:t>
            </a:r>
          </a:p>
          <a:p>
            <a:endParaRPr lang="fi-FI" sz="2000" dirty="0"/>
          </a:p>
        </p:txBody>
      </p:sp>
      <p:cxnSp>
        <p:nvCxnSpPr>
          <p:cNvPr id="14" name="Suora yhdysviiva 13"/>
          <p:cNvCxnSpPr/>
          <p:nvPr/>
        </p:nvCxnSpPr>
        <p:spPr>
          <a:xfrm>
            <a:off x="988541" y="1858210"/>
            <a:ext cx="3896497" cy="0"/>
          </a:xfrm>
          <a:prstGeom prst="line">
            <a:avLst/>
          </a:prstGeom>
          <a:ln w="28575">
            <a:solidFill>
              <a:srgbClr val="2CB2AF"/>
            </a:solidFill>
          </a:ln>
        </p:spPr>
        <p:style>
          <a:lnRef idx="1">
            <a:schemeClr val="accent1"/>
          </a:lnRef>
          <a:fillRef idx="0">
            <a:schemeClr val="accent1"/>
          </a:fillRef>
          <a:effectRef idx="0">
            <a:schemeClr val="accent1"/>
          </a:effectRef>
          <a:fontRef idx="minor">
            <a:schemeClr val="tx1"/>
          </a:fontRef>
        </p:style>
      </p:cxnSp>
      <p:cxnSp>
        <p:nvCxnSpPr>
          <p:cNvPr id="15" name="Suora yhdysviiva 14"/>
          <p:cNvCxnSpPr/>
          <p:nvPr/>
        </p:nvCxnSpPr>
        <p:spPr>
          <a:xfrm>
            <a:off x="967461" y="4067681"/>
            <a:ext cx="3896497" cy="0"/>
          </a:xfrm>
          <a:prstGeom prst="line">
            <a:avLst/>
          </a:prstGeom>
          <a:ln w="28575">
            <a:solidFill>
              <a:srgbClr val="2CB2AF"/>
            </a:solidFill>
          </a:ln>
        </p:spPr>
        <p:style>
          <a:lnRef idx="1">
            <a:schemeClr val="accent1"/>
          </a:lnRef>
          <a:fillRef idx="0">
            <a:schemeClr val="accent1"/>
          </a:fillRef>
          <a:effectRef idx="0">
            <a:schemeClr val="accent1"/>
          </a:effectRef>
          <a:fontRef idx="minor">
            <a:schemeClr val="tx1"/>
          </a:fontRef>
        </p:style>
      </p:cxnSp>
      <p:pic>
        <p:nvPicPr>
          <p:cNvPr id="1026" name="Picture 2" descr="Valitse aihe ja pengo aittaa.">
            <a:extLst>
              <a:ext uri="{FF2B5EF4-FFF2-40B4-BE49-F238E27FC236}">
                <a16:creationId xmlns:a16="http://schemas.microsoft.com/office/drawing/2014/main" id="{FCAC6EDC-5DF4-9D0A-B371-4D4432BAA4B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02266" y="0"/>
            <a:ext cx="2206305" cy="1378941"/>
          </a:xfrm>
          <a:prstGeom prst="rect">
            <a:avLst/>
          </a:prstGeom>
          <a:noFill/>
          <a:extLst>
            <a:ext uri="{909E8E84-426E-40DD-AFC4-6F175D3DCCD1}">
              <a14:hiddenFill xmlns:a14="http://schemas.microsoft.com/office/drawing/2010/main">
                <a:solidFill>
                  <a:srgbClr val="FFFFFF"/>
                </a:solidFill>
              </a14:hiddenFill>
            </a:ext>
          </a:extLst>
        </p:spPr>
      </p:pic>
      <p:sp>
        <p:nvSpPr>
          <p:cNvPr id="5" name="Tekstiruutu 4">
            <a:extLst>
              <a:ext uri="{FF2B5EF4-FFF2-40B4-BE49-F238E27FC236}">
                <a16:creationId xmlns:a16="http://schemas.microsoft.com/office/drawing/2014/main" id="{A9010FE3-B24C-A28B-7D20-55EB40DB2D2D}"/>
              </a:ext>
            </a:extLst>
          </p:cNvPr>
          <p:cNvSpPr txBox="1"/>
          <p:nvPr/>
        </p:nvSpPr>
        <p:spPr>
          <a:xfrm>
            <a:off x="3709968" y="6197384"/>
            <a:ext cx="2669848" cy="369332"/>
          </a:xfrm>
          <a:prstGeom prst="rect">
            <a:avLst/>
          </a:prstGeom>
          <a:noFill/>
        </p:spPr>
        <p:txBody>
          <a:bodyPr wrap="square">
            <a:spAutoFit/>
          </a:bodyPr>
          <a:lstStyle/>
          <a:p>
            <a:r>
              <a:rPr lang="fi-FI" b="1" dirty="0">
                <a:solidFill>
                  <a:srgbClr val="2CB2AF"/>
                </a:solidFill>
              </a:rPr>
              <a:t>KATEGORIER PÅ FINSKA</a:t>
            </a:r>
          </a:p>
        </p:txBody>
      </p:sp>
      <p:sp>
        <p:nvSpPr>
          <p:cNvPr id="10" name="Nuoli: Oikea 9">
            <a:extLst>
              <a:ext uri="{FF2B5EF4-FFF2-40B4-BE49-F238E27FC236}">
                <a16:creationId xmlns:a16="http://schemas.microsoft.com/office/drawing/2014/main" id="{E526E237-E58F-D6B7-98B8-1C4EC9FE6B63}"/>
              </a:ext>
            </a:extLst>
          </p:cNvPr>
          <p:cNvSpPr/>
          <p:nvPr/>
        </p:nvSpPr>
        <p:spPr>
          <a:xfrm>
            <a:off x="6219500" y="6277152"/>
            <a:ext cx="312717" cy="209797"/>
          </a:xfrm>
          <a:prstGeom prst="rightArrow">
            <a:avLst>
              <a:gd name="adj1" fmla="val 50000"/>
              <a:gd name="adj2" fmla="val 78302"/>
            </a:avLst>
          </a:prstGeom>
          <a:solidFill>
            <a:srgbClr val="2CB2A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1821294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uorakulmio 11">
            <a:extLst>
              <a:ext uri="{FF2B5EF4-FFF2-40B4-BE49-F238E27FC236}">
                <a16:creationId xmlns:a16="http://schemas.microsoft.com/office/drawing/2014/main" id="{5AB2DCAE-80D7-5857-C69B-F15349BACD86}"/>
              </a:ext>
            </a:extLst>
          </p:cNvPr>
          <p:cNvSpPr/>
          <p:nvPr/>
        </p:nvSpPr>
        <p:spPr>
          <a:xfrm>
            <a:off x="0" y="0"/>
            <a:ext cx="9144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1" name="Tekstiruutu 10"/>
          <p:cNvSpPr txBox="1"/>
          <p:nvPr/>
        </p:nvSpPr>
        <p:spPr>
          <a:xfrm>
            <a:off x="872798" y="1175444"/>
            <a:ext cx="3829831" cy="3785652"/>
          </a:xfrm>
          <a:prstGeom prst="rect">
            <a:avLst/>
          </a:prstGeom>
          <a:noFill/>
        </p:spPr>
        <p:txBody>
          <a:bodyPr wrap="square" rtlCol="0">
            <a:spAutoFit/>
          </a:bodyPr>
          <a:lstStyle/>
          <a:p>
            <a:r>
              <a:rPr lang="sv-FI" sz="2400" dirty="0"/>
              <a:t>I samband med varje ämne finns AVAINSANAT. Då du klickar på nyckelorden, får du fram andra ämnen kring samma nyckelord. </a:t>
            </a:r>
          </a:p>
          <a:p>
            <a:endParaRPr lang="sv-FI" sz="2400" dirty="0"/>
          </a:p>
          <a:p>
            <a:r>
              <a:rPr lang="sv-FI" sz="2400" dirty="0"/>
              <a:t>Med hjälp av nyckelorden hittar du också språkalternativen, vilka är, </a:t>
            </a:r>
            <a:br>
              <a:rPr lang="sv-FI" sz="2400" dirty="0"/>
            </a:br>
            <a:r>
              <a:rPr lang="sv-FI" sz="2400" dirty="0">
                <a:hlinkClick r:id="rId2"/>
              </a:rPr>
              <a:t>på svenska</a:t>
            </a:r>
            <a:r>
              <a:rPr lang="sv-FI" sz="2400" dirty="0"/>
              <a:t> och In English. </a:t>
            </a:r>
          </a:p>
        </p:txBody>
      </p:sp>
      <p:pic>
        <p:nvPicPr>
          <p:cNvPr id="9" name="Kuva 8">
            <a:extLst>
              <a:ext uri="{FF2B5EF4-FFF2-40B4-BE49-F238E27FC236}">
                <a16:creationId xmlns:a16="http://schemas.microsoft.com/office/drawing/2014/main" id="{81181FDD-6496-4F41-2BB0-32E96821E575}"/>
              </a:ext>
            </a:extLst>
          </p:cNvPr>
          <p:cNvPicPr>
            <a:picLocks noChangeAspect="1"/>
          </p:cNvPicPr>
          <p:nvPr/>
        </p:nvPicPr>
        <p:blipFill>
          <a:blip r:embed="rId3"/>
          <a:stretch>
            <a:fillRect/>
          </a:stretch>
        </p:blipFill>
        <p:spPr>
          <a:xfrm>
            <a:off x="5023691" y="3445527"/>
            <a:ext cx="3868151" cy="3075709"/>
          </a:xfrm>
          <a:prstGeom prst="rect">
            <a:avLst/>
          </a:prstGeom>
        </p:spPr>
      </p:pic>
      <p:pic>
        <p:nvPicPr>
          <p:cNvPr id="14" name="Kuva 13">
            <a:extLst>
              <a:ext uri="{FF2B5EF4-FFF2-40B4-BE49-F238E27FC236}">
                <a16:creationId xmlns:a16="http://schemas.microsoft.com/office/drawing/2014/main" id="{1FF527D3-D7A3-3375-C7BE-BDB5B2C4783D}"/>
              </a:ext>
            </a:extLst>
          </p:cNvPr>
          <p:cNvPicPr>
            <a:picLocks noChangeAspect="1"/>
          </p:cNvPicPr>
          <p:nvPr/>
        </p:nvPicPr>
        <p:blipFill>
          <a:blip r:embed="rId4"/>
          <a:stretch>
            <a:fillRect/>
          </a:stretch>
        </p:blipFill>
        <p:spPr>
          <a:xfrm>
            <a:off x="5329382" y="385173"/>
            <a:ext cx="3187864" cy="2863997"/>
          </a:xfrm>
          <a:prstGeom prst="rect">
            <a:avLst/>
          </a:prstGeom>
        </p:spPr>
      </p:pic>
      <p:sp>
        <p:nvSpPr>
          <p:cNvPr id="3" name="Tekstiruutu 2">
            <a:extLst>
              <a:ext uri="{FF2B5EF4-FFF2-40B4-BE49-F238E27FC236}">
                <a16:creationId xmlns:a16="http://schemas.microsoft.com/office/drawing/2014/main" id="{0EA99792-3967-006D-B128-8BD3A30C0996}"/>
              </a:ext>
            </a:extLst>
          </p:cNvPr>
          <p:cNvSpPr txBox="1"/>
          <p:nvPr/>
        </p:nvSpPr>
        <p:spPr>
          <a:xfrm>
            <a:off x="848497" y="385173"/>
            <a:ext cx="4242487" cy="646331"/>
          </a:xfrm>
          <a:prstGeom prst="rect">
            <a:avLst/>
          </a:prstGeom>
          <a:noFill/>
        </p:spPr>
        <p:txBody>
          <a:bodyPr wrap="square" rtlCol="0">
            <a:spAutoFit/>
          </a:bodyPr>
          <a:lstStyle/>
          <a:p>
            <a:r>
              <a:rPr lang="sv-SE" sz="3600" dirty="0"/>
              <a:t>Ta ut allt av sidorna!</a:t>
            </a:r>
          </a:p>
        </p:txBody>
      </p:sp>
    </p:spTree>
    <p:extLst>
      <p:ext uri="{BB962C8B-B14F-4D97-AF65-F5344CB8AC3E}">
        <p14:creationId xmlns:p14="http://schemas.microsoft.com/office/powerpoint/2010/main" val="25285901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uorakulmio 8">
            <a:extLst>
              <a:ext uri="{FF2B5EF4-FFF2-40B4-BE49-F238E27FC236}">
                <a16:creationId xmlns:a16="http://schemas.microsoft.com/office/drawing/2014/main" id="{905A6869-9031-E3FD-C5B1-564C8D52D69A}"/>
              </a:ext>
            </a:extLst>
          </p:cNvPr>
          <p:cNvSpPr/>
          <p:nvPr/>
        </p:nvSpPr>
        <p:spPr>
          <a:xfrm>
            <a:off x="0" y="0"/>
            <a:ext cx="9144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i-FI" dirty="0"/>
              <a:t> </a:t>
            </a:r>
          </a:p>
        </p:txBody>
      </p:sp>
      <p:sp>
        <p:nvSpPr>
          <p:cNvPr id="11" name="Tekstiruutu 10"/>
          <p:cNvSpPr txBox="1"/>
          <p:nvPr/>
        </p:nvSpPr>
        <p:spPr>
          <a:xfrm>
            <a:off x="615497" y="689659"/>
            <a:ext cx="4668851" cy="5724644"/>
          </a:xfrm>
          <a:prstGeom prst="rect">
            <a:avLst/>
          </a:prstGeom>
          <a:noFill/>
        </p:spPr>
        <p:txBody>
          <a:bodyPr wrap="square" rtlCol="0">
            <a:spAutoFit/>
          </a:bodyPr>
          <a:lstStyle/>
          <a:p>
            <a:pPr>
              <a:spcAft>
                <a:spcPts val="1200"/>
              </a:spcAft>
            </a:pPr>
            <a:r>
              <a:rPr lang="fi-FI" sz="3600" dirty="0" err="1"/>
              <a:t>Nyhetsbrev</a:t>
            </a:r>
            <a:r>
              <a:rPr lang="fi-FI" sz="3600" dirty="0"/>
              <a:t> på </a:t>
            </a:r>
            <a:r>
              <a:rPr lang="fi-FI" sz="3600" dirty="0" err="1"/>
              <a:t>finska</a:t>
            </a:r>
            <a:endParaRPr lang="fi-FI" sz="3600" dirty="0"/>
          </a:p>
          <a:p>
            <a:pPr>
              <a:spcAft>
                <a:spcPts val="1200"/>
              </a:spcAft>
            </a:pPr>
            <a:r>
              <a:rPr lang="sv-FI" sz="2200" dirty="0"/>
              <a:t>Med hjälp av </a:t>
            </a:r>
            <a:r>
              <a:rPr lang="sv-FI" sz="2200" dirty="0">
                <a:hlinkClick r:id="rId2"/>
              </a:rPr>
              <a:t>nyhetsbreven</a:t>
            </a:r>
            <a:r>
              <a:rPr lang="sv-FI" sz="2200" dirty="0"/>
              <a:t> får du information om det nyaste som organisationer och föreningar har publicerat, vilka utbildningar och seminarier som är aktuella och vilka nya redskap som finns tillgängliga </a:t>
            </a:r>
            <a:br>
              <a:rPr lang="sv-FI" sz="2200" dirty="0"/>
            </a:br>
            <a:r>
              <a:rPr lang="sv-FI" sz="2200" dirty="0"/>
              <a:t>inom grupphandledning. </a:t>
            </a:r>
          </a:p>
          <a:p>
            <a:pPr>
              <a:spcAft>
                <a:spcPts val="1200"/>
              </a:spcAft>
            </a:pPr>
            <a:endParaRPr lang="fi-FI" sz="2000" dirty="0"/>
          </a:p>
          <a:p>
            <a:pPr>
              <a:spcAft>
                <a:spcPts val="1200"/>
              </a:spcAft>
            </a:pPr>
            <a:r>
              <a:rPr lang="fi-FI" sz="2800" dirty="0"/>
              <a:t>RyhmäRenki på </a:t>
            </a:r>
            <a:r>
              <a:rPr lang="fi-FI" sz="2800" dirty="0" err="1"/>
              <a:t>sociala</a:t>
            </a:r>
            <a:r>
              <a:rPr lang="fi-FI" sz="2800" dirty="0"/>
              <a:t> </a:t>
            </a:r>
            <a:r>
              <a:rPr lang="fi-FI" sz="2800" dirty="0" err="1"/>
              <a:t>medier</a:t>
            </a:r>
            <a:endParaRPr lang="fi-FI" sz="2800" dirty="0"/>
          </a:p>
          <a:p>
            <a:pPr>
              <a:spcAft>
                <a:spcPts val="1200"/>
              </a:spcAft>
            </a:pPr>
            <a:r>
              <a:rPr lang="sv-FI" sz="2200" dirty="0"/>
              <a:t>Aktuella idéer, nyheter, utbildningar och evenemang inom grupp-verksamhet hittar du på Facebook </a:t>
            </a:r>
            <a:br>
              <a:rPr lang="sv-FI" sz="2200" dirty="0"/>
            </a:br>
            <a:r>
              <a:rPr lang="sv-FI" sz="2200" dirty="0"/>
              <a:t>på RyhmäRenki-sidan. </a:t>
            </a:r>
            <a:endParaRPr lang="fi-FI" sz="2200" dirty="0"/>
          </a:p>
        </p:txBody>
      </p:sp>
      <p:pic>
        <p:nvPicPr>
          <p:cNvPr id="7" name="Picture 10" descr="Kuvahaun tulos haulle facebook logo"/>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572862" y="3388415"/>
            <a:ext cx="1520347" cy="860574"/>
          </a:xfrm>
          <a:prstGeom prst="rect">
            <a:avLst/>
          </a:prstGeom>
          <a:noFill/>
          <a:extLst>
            <a:ext uri="{909E8E84-426E-40DD-AFC4-6F175D3DCCD1}">
              <a14:hiddenFill xmlns:a14="http://schemas.microsoft.com/office/drawing/2010/main">
                <a:solidFill>
                  <a:srgbClr val="FFFFFF"/>
                </a:solidFill>
              </a14:hiddenFill>
            </a:ext>
          </a:extLst>
        </p:spPr>
      </p:pic>
      <p:pic>
        <p:nvPicPr>
          <p:cNvPr id="3" name="Kuva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72980" y="1485695"/>
            <a:ext cx="2239721" cy="1438321"/>
          </a:xfrm>
          <a:prstGeom prst="rect">
            <a:avLst/>
          </a:prstGeom>
        </p:spPr>
      </p:pic>
      <p:pic>
        <p:nvPicPr>
          <p:cNvPr id="5" name="Kuva 4">
            <a:hlinkClick r:id="rId5"/>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899844" y="4689637"/>
            <a:ext cx="2591019" cy="1457448"/>
          </a:xfrm>
          <a:prstGeom prst="rect">
            <a:avLst/>
          </a:prstGeom>
        </p:spPr>
      </p:pic>
    </p:spTree>
    <p:extLst>
      <p:ext uri="{BB962C8B-B14F-4D97-AF65-F5344CB8AC3E}">
        <p14:creationId xmlns:p14="http://schemas.microsoft.com/office/powerpoint/2010/main" val="4066126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orakulmio 5">
            <a:extLst>
              <a:ext uri="{FF2B5EF4-FFF2-40B4-BE49-F238E27FC236}">
                <a16:creationId xmlns:a16="http://schemas.microsoft.com/office/drawing/2014/main" id="{1E87BF23-8C49-55CE-3D53-138D468D5BE4}"/>
              </a:ext>
            </a:extLst>
          </p:cNvPr>
          <p:cNvSpPr/>
          <p:nvPr/>
        </p:nvSpPr>
        <p:spPr>
          <a:xfrm>
            <a:off x="0" y="0"/>
            <a:ext cx="9144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Tekstiruutu 1"/>
          <p:cNvSpPr txBox="1"/>
          <p:nvPr/>
        </p:nvSpPr>
        <p:spPr>
          <a:xfrm>
            <a:off x="856734" y="682804"/>
            <a:ext cx="5472814" cy="646331"/>
          </a:xfrm>
          <a:prstGeom prst="rect">
            <a:avLst/>
          </a:prstGeom>
          <a:noFill/>
        </p:spPr>
        <p:txBody>
          <a:bodyPr wrap="square" rtlCol="0">
            <a:spAutoFit/>
          </a:bodyPr>
          <a:lstStyle/>
          <a:p>
            <a:r>
              <a:rPr lang="sv-FI" sz="3600" dirty="0"/>
              <a:t>Bär ditt strå till stacken!</a:t>
            </a:r>
          </a:p>
        </p:txBody>
      </p:sp>
      <p:sp>
        <p:nvSpPr>
          <p:cNvPr id="8" name="Tekstiruutu 7"/>
          <p:cNvSpPr txBox="1"/>
          <p:nvPr/>
        </p:nvSpPr>
        <p:spPr>
          <a:xfrm>
            <a:off x="856734" y="1542579"/>
            <a:ext cx="4847380" cy="3980577"/>
          </a:xfrm>
          <a:prstGeom prst="rect">
            <a:avLst/>
          </a:prstGeom>
          <a:noFill/>
        </p:spPr>
        <p:txBody>
          <a:bodyPr wrap="square" rtlCol="0">
            <a:spAutoFit/>
          </a:bodyPr>
          <a:lstStyle/>
          <a:p>
            <a:pPr marL="342900" indent="-342900">
              <a:buClr>
                <a:srgbClr val="249390"/>
              </a:buClr>
              <a:buFont typeface="Wingdings" panose="05000000000000000000" pitchFamily="2" charset="2"/>
              <a:buChar char="§"/>
            </a:pPr>
            <a:r>
              <a:rPr lang="sv-FI" sz="2200" dirty="0"/>
              <a:t>Vad fungerade, vad fungerade inte? </a:t>
            </a:r>
          </a:p>
          <a:p>
            <a:pPr marL="342900" indent="-342900">
              <a:buClr>
                <a:srgbClr val="249390"/>
              </a:buClr>
              <a:buFont typeface="Wingdings" panose="05000000000000000000" pitchFamily="2" charset="2"/>
              <a:buChar char="§"/>
            </a:pPr>
            <a:r>
              <a:rPr lang="sv-FI" sz="2200" dirty="0"/>
              <a:t>Hittade du på ett annat sätt att använda materialet?</a:t>
            </a:r>
          </a:p>
          <a:p>
            <a:pPr marL="342900" indent="-342900">
              <a:buClr>
                <a:srgbClr val="249390"/>
              </a:buClr>
              <a:buFont typeface="Wingdings" panose="05000000000000000000" pitchFamily="2" charset="2"/>
              <a:buChar char="§"/>
            </a:pPr>
            <a:r>
              <a:rPr lang="sv-FI" sz="2200" dirty="0"/>
              <a:t>Föddes det nya idéer? </a:t>
            </a:r>
          </a:p>
          <a:p>
            <a:pPr marL="342900" indent="-342900">
              <a:buClr>
                <a:srgbClr val="249390"/>
              </a:buClr>
              <a:buFont typeface="Wingdings" panose="05000000000000000000" pitchFamily="2" charset="2"/>
              <a:buChar char="§"/>
            </a:pPr>
            <a:r>
              <a:rPr lang="sv-FI" sz="2200" dirty="0"/>
              <a:t>Vill du översätta något till svenska?</a:t>
            </a:r>
          </a:p>
          <a:p>
            <a:endParaRPr lang="sv-FI" sz="1600" dirty="0"/>
          </a:p>
          <a:p>
            <a:pPr>
              <a:spcAft>
                <a:spcPts val="2000"/>
              </a:spcAft>
            </a:pPr>
            <a:r>
              <a:rPr lang="sv-FI" sz="2200" dirty="0"/>
              <a:t>Skicka gruppens hälsningar och handledarnas önskemål samt alla utvecklingsförslag till </a:t>
            </a:r>
            <a:r>
              <a:rPr lang="sv-FI" sz="2200" dirty="0">
                <a:hlinkClick r:id="rId2"/>
              </a:rPr>
              <a:t>emäntä</a:t>
            </a:r>
            <a:r>
              <a:rPr lang="sv-FI" sz="2200" dirty="0"/>
              <a:t> (husmor). </a:t>
            </a:r>
            <a:endParaRPr lang="fi-FI" sz="2200" dirty="0"/>
          </a:p>
          <a:p>
            <a:pPr>
              <a:spcAft>
                <a:spcPts val="2000"/>
              </a:spcAft>
            </a:pPr>
            <a:r>
              <a:rPr lang="fi-FI" sz="2200" dirty="0" err="1"/>
              <a:t>Tack</a:t>
            </a:r>
            <a:r>
              <a:rPr lang="fi-FI" sz="2200" dirty="0"/>
              <a:t> </a:t>
            </a:r>
            <a:r>
              <a:rPr lang="fi-FI" sz="2200" dirty="0" err="1"/>
              <a:t>till</a:t>
            </a:r>
            <a:r>
              <a:rPr lang="fi-FI" sz="2200" dirty="0"/>
              <a:t> </a:t>
            </a:r>
            <a:r>
              <a:rPr lang="fi-FI" sz="2200" dirty="0" err="1"/>
              <a:t>er</a:t>
            </a:r>
            <a:r>
              <a:rPr lang="fi-FI" sz="2200" dirty="0"/>
              <a:t> alla </a:t>
            </a:r>
            <a:r>
              <a:rPr lang="fi-FI" sz="2200" dirty="0" err="1"/>
              <a:t>som</a:t>
            </a:r>
            <a:r>
              <a:rPr lang="fi-FI" sz="2200" dirty="0"/>
              <a:t> </a:t>
            </a:r>
            <a:r>
              <a:rPr lang="fi-FI" sz="2200" dirty="0" err="1"/>
              <a:t>hjälpte</a:t>
            </a:r>
            <a:r>
              <a:rPr lang="fi-FI" sz="2200" dirty="0"/>
              <a:t> </a:t>
            </a:r>
            <a:r>
              <a:rPr lang="fi-FI" sz="2200" dirty="0" err="1"/>
              <a:t>till</a:t>
            </a:r>
            <a:r>
              <a:rPr lang="fi-FI" sz="2200" dirty="0"/>
              <a:t> </a:t>
            </a:r>
            <a:r>
              <a:rPr lang="fi-FI" sz="2200" dirty="0" err="1"/>
              <a:t>att</a:t>
            </a:r>
            <a:r>
              <a:rPr lang="fi-FI" sz="2200" dirty="0"/>
              <a:t> </a:t>
            </a:r>
            <a:br>
              <a:rPr lang="fi-FI" sz="2200" dirty="0"/>
            </a:br>
            <a:r>
              <a:rPr lang="fi-FI" sz="2200" dirty="0" err="1"/>
              <a:t>översätta</a:t>
            </a:r>
            <a:r>
              <a:rPr lang="fi-FI" sz="2200" dirty="0"/>
              <a:t> </a:t>
            </a:r>
            <a:r>
              <a:rPr lang="fi-FI" sz="2200" dirty="0" err="1"/>
              <a:t>texterna</a:t>
            </a:r>
            <a:r>
              <a:rPr lang="fi-FI" sz="2200" dirty="0"/>
              <a:t> </a:t>
            </a:r>
            <a:r>
              <a:rPr lang="fi-FI" sz="2200" dirty="0" err="1"/>
              <a:t>till</a:t>
            </a:r>
            <a:r>
              <a:rPr lang="fi-FI" sz="2200" dirty="0"/>
              <a:t> </a:t>
            </a:r>
            <a:r>
              <a:rPr lang="fi-FI" sz="2200" dirty="0" err="1"/>
              <a:t>svenska</a:t>
            </a:r>
            <a:r>
              <a:rPr lang="fi-FI" sz="2200" dirty="0"/>
              <a:t>!</a:t>
            </a:r>
          </a:p>
        </p:txBody>
      </p:sp>
      <p:pic>
        <p:nvPicPr>
          <p:cNvPr id="5" name="Kuva 4" descr="Kuva, joka sisältää kohteen selkärangaton, animaatio, muurahainen, hyönteinen&#10;&#10;Tekoälyn generoima sisältö voi olla virheellistä.">
            <a:extLst>
              <a:ext uri="{FF2B5EF4-FFF2-40B4-BE49-F238E27FC236}">
                <a16:creationId xmlns:a16="http://schemas.microsoft.com/office/drawing/2014/main" id="{C2D46C90-E8F4-1709-7BCA-EC05C1BB138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20294" y="3163747"/>
            <a:ext cx="3217025" cy="3217025"/>
          </a:xfrm>
          <a:prstGeom prst="rect">
            <a:avLst/>
          </a:prstGeom>
        </p:spPr>
      </p:pic>
    </p:spTree>
    <p:extLst>
      <p:ext uri="{BB962C8B-B14F-4D97-AF65-F5344CB8AC3E}">
        <p14:creationId xmlns:p14="http://schemas.microsoft.com/office/powerpoint/2010/main" val="10843238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uorakulmio 1">
            <a:extLst>
              <a:ext uri="{FF2B5EF4-FFF2-40B4-BE49-F238E27FC236}">
                <a16:creationId xmlns:a16="http://schemas.microsoft.com/office/drawing/2014/main" id="{916CA9E2-3023-BA83-543A-7729D955030C}"/>
              </a:ext>
            </a:extLst>
          </p:cNvPr>
          <p:cNvSpPr/>
          <p:nvPr/>
        </p:nvSpPr>
        <p:spPr>
          <a:xfrm>
            <a:off x="0" y="0"/>
            <a:ext cx="9144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5" name="Kuva 4">
            <a:extLst>
              <a:ext uri="{FF2B5EF4-FFF2-40B4-BE49-F238E27FC236}">
                <a16:creationId xmlns:a16="http://schemas.microsoft.com/office/drawing/2014/main" id="{2A9436F1-D2A9-D5DF-DA5B-4B218684E48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2304" y="728466"/>
            <a:ext cx="7199391" cy="5401067"/>
          </a:xfrm>
          <a:prstGeom prst="rect">
            <a:avLst/>
          </a:prstGeom>
        </p:spPr>
      </p:pic>
    </p:spTree>
    <p:extLst>
      <p:ext uri="{BB962C8B-B14F-4D97-AF65-F5344CB8AC3E}">
        <p14:creationId xmlns:p14="http://schemas.microsoft.com/office/powerpoint/2010/main" val="1889054465"/>
      </p:ext>
    </p:extLst>
  </p:cSld>
  <p:clrMapOvr>
    <a:masterClrMapping/>
  </p:clrMapOvr>
</p:sld>
</file>

<file path=ppt/theme/theme1.xml><?xml version="1.0" encoding="utf-8"?>
<a:theme xmlns:a="http://schemas.openxmlformats.org/drawingml/2006/main" name="Office-teema">
  <a:themeElements>
    <a:clrScheme name="Office-teema">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teema">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1747</TotalTime>
  <Words>1024</Words>
  <Application>Microsoft Office PowerPoint</Application>
  <PresentationFormat>Näytössä katseltava diaesitys (4:3)</PresentationFormat>
  <Paragraphs>71</Paragraphs>
  <Slides>14</Slides>
  <Notes>0</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14</vt:i4>
      </vt:variant>
    </vt:vector>
  </HeadingPairs>
  <TitlesOfParts>
    <vt:vector size="19" baseType="lpstr">
      <vt:lpstr>Arial</vt:lpstr>
      <vt:lpstr>Calibri</vt:lpstr>
      <vt:lpstr>Calibri Light</vt:lpstr>
      <vt:lpstr>Wingdings</vt:lpstr>
      <vt:lpstr>Office-teema</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RyhmäRenki</dc:title>
  <dc:creator>Kirsi Alastalo</dc:creator>
  <cp:lastModifiedBy>Kirsi Alastalo</cp:lastModifiedBy>
  <cp:revision>127</cp:revision>
  <dcterms:created xsi:type="dcterms:W3CDTF">2019-06-03T07:50:17Z</dcterms:created>
  <dcterms:modified xsi:type="dcterms:W3CDTF">2026-10-13T12:13:29Z</dcterms:modified>
</cp:coreProperties>
</file>